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5" r:id="rId17"/>
    <p:sldId id="278" r:id="rId18"/>
    <p:sldId id="276" r:id="rId19"/>
    <p:sldId id="277" r:id="rId20"/>
    <p:sldId id="279" r:id="rId21"/>
    <p:sldId id="280" r:id="rId22"/>
    <p:sldId id="273" r:id="rId23"/>
    <p:sldId id="274" r:id="rId24"/>
    <p:sldId id="297" r:id="rId25"/>
    <p:sldId id="281" r:id="rId26"/>
    <p:sldId id="282" r:id="rId27"/>
    <p:sldId id="283" r:id="rId28"/>
    <p:sldId id="284" r:id="rId29"/>
    <p:sldId id="291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302" r:id="rId38"/>
    <p:sldId id="294" r:id="rId39"/>
    <p:sldId id="259" r:id="rId40"/>
    <p:sldId id="260" r:id="rId41"/>
    <p:sldId id="295" r:id="rId42"/>
    <p:sldId id="300" r:id="rId43"/>
    <p:sldId id="303" r:id="rId44"/>
    <p:sldId id="296" r:id="rId45"/>
    <p:sldId id="304" r:id="rId46"/>
    <p:sldId id="292" r:id="rId47"/>
    <p:sldId id="298" r:id="rId48"/>
    <p:sldId id="299" r:id="rId49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602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303016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algn="ctr" defTabSz="584200">
        <a:defRPr sz="32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32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32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32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32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32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32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32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32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презентация_все слайды 5-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презентация_все слайды 5-1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презентация_все слайды 5-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презентация_все слайды 5-1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презентация_все слайды 5-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презентация_все слайды 5-1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презентация_все слайды 5-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презентация_все слайды 5-2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презентация_все слайды 5-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презентация_все слайды 5-2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презентация_все слайды 5-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презентация_все слайды 5-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презентация_все слайды 5-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презентация_все слайды 5-2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презентация_все слайды 5-1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презентация_все слайды 5-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презентация_все слайды 5-4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презентация_все слайды 5-2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презентация_все слайды 5-2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презентация_все слайды 5-2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презентация_все слайды 5-2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презентация_все слайды 5-3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презентация_все слайды 5-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презентация_все слайды 5-3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презентация_все слайды 5-3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презентация_все слайды 5-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презентация_все слайды 5-3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презентация_все слайды 5-3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презентация_все слайды 5-3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презентация_все слайды 5-3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презентация_все слайды 5-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876215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презентация_все слайды 5-3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презентация_все слайды 5-0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презентация_все слайды 5-0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презентация_все слайды 5-0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презентация_все слайды 5-4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презентация_все слайды 5-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презентация_все слайды 5-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456157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презентация_все слайды 5-4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презентация_все слайды 5-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938077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презентация_все слайды 5-3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презентация_все слайды 5-4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презентация_все слайды 5-4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презентация_все слайды 5-0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презентация_все слайды 5-0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резентация_все слайды 5-0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презентация_все слайды 5-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презентация_все слайды 5-1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Произвольный</PresentationFormat>
  <Paragraphs>0</Paragraphs>
  <Slides>48</Slides>
  <Notes>0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</cp:revision>
  <dcterms:modified xsi:type="dcterms:W3CDTF">2014-12-09T11:38:42Z</dcterms:modified>
</cp:coreProperties>
</file>