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5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26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74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7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39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07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37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04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14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BC60F8-C690-4D94-AE13-7250E05D30A1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5C5AD8-BCA2-4453-9DE2-4E972152A9A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2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0051" y="-133932"/>
            <a:ext cx="10058400" cy="356616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КОРОНАВИРУС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1415" y="3874707"/>
            <a:ext cx="100584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Что надо знать? </a:t>
            </a:r>
          </a:p>
          <a:p>
            <a:r>
              <a:rPr lang="ru-RU" sz="3600" b="1" dirty="0">
                <a:solidFill>
                  <a:srgbClr val="C00000"/>
                </a:solidFill>
                <a:latin typeface="+mn-lt"/>
              </a:rPr>
              <a:t>К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ак уберечься?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ЧЕГО бояться?</a:t>
            </a: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552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038" y="0"/>
            <a:ext cx="10058400" cy="145075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Что мы знаем про этот вирус?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14" y="1921566"/>
            <a:ext cx="7140931" cy="4022725"/>
          </a:xfrm>
        </p:spPr>
      </p:pic>
      <p:sp>
        <p:nvSpPr>
          <p:cNvPr id="5" name="TextBox 4"/>
          <p:cNvSpPr txBox="1"/>
          <p:nvPr/>
        </p:nvSpPr>
        <p:spPr>
          <a:xfrm>
            <a:off x="7609645" y="2173045"/>
            <a:ext cx="40839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Первые упоминания появились в </a:t>
            </a:r>
          </a:p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работах ученых 60-х годов 20 века. </a:t>
            </a:r>
          </a:p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Первые эпидемии, вызванные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коронавирусом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2002-2003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г.г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2012 г.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581" y="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ЭПИДЕМИОЛОГИЯ </a:t>
            </a:r>
            <a:endParaRPr lang="ru-RU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Источник – млекопитающие (скорее всего летучая мышь) 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Промежуточный хозяин – неизвестен 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Пути передачи воздушно-капельный, контактный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Чаще (почти в 2 раза) болеют мужчины 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Инкубационный период 14 дней (в Европейских странах считают 27 дней)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Летальность 2,5 – 5,1% 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Заболеваемость детей до 9 лет 0%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От 9 до 19 1% 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Продолжительность выработанного иммунитета неизвестна.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Пережитые человечеством  эпидемии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336" y="1845734"/>
            <a:ext cx="10983558" cy="402336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SARS – </a:t>
            </a:r>
            <a:r>
              <a:rPr lang="ru-RU" sz="3200" b="1" dirty="0" smtClean="0">
                <a:solidFill>
                  <a:srgbClr val="C00000"/>
                </a:solidFill>
              </a:rPr>
              <a:t>«атипичная пневмония» 2002-2003 г. (Китай), смертность 10%, 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MERS – </a:t>
            </a:r>
            <a:r>
              <a:rPr lang="ru-RU" sz="3200" b="1" dirty="0" smtClean="0">
                <a:solidFill>
                  <a:srgbClr val="C00000"/>
                </a:solidFill>
              </a:rPr>
              <a:t>«атипичная пневмония», 2012 г. (страны Юго-восточной Азии) смертность 35%.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В этих случаях не было необходимости в промышленных масштабах производить вакцину. Вирус </a:t>
            </a:r>
            <a:r>
              <a:rPr lang="ru-RU" sz="3200" b="1" dirty="0" err="1" smtClean="0">
                <a:solidFill>
                  <a:srgbClr val="C00000"/>
                </a:solidFill>
              </a:rPr>
              <a:t>аттюниировался</a:t>
            </a:r>
            <a:r>
              <a:rPr lang="ru-RU" sz="3200" b="1" dirty="0" smtClean="0">
                <a:solidFill>
                  <a:srgbClr val="C00000"/>
                </a:solidFill>
              </a:rPr>
              <a:t> (ослаб) сам. </a:t>
            </a:r>
            <a:endParaRPr lang="ru-RU" sz="3200" b="1" dirty="0">
              <a:solidFill>
                <a:srgbClr val="C00000"/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708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980" y="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СИМПТОМЫ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188720" y="1841789"/>
            <a:ext cx="4937760" cy="736282"/>
          </a:xfrm>
        </p:spPr>
        <p:txBody>
          <a:bodyPr>
            <a:normAutofit fontScale="25000" lnSpcReduction="20000"/>
          </a:bodyPr>
          <a:lstStyle/>
          <a:p>
            <a:endParaRPr lang="ru-RU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 </a:t>
            </a:r>
            <a:endParaRPr lang="ru-RU" sz="1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Повышение температуры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Сухость в горле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Сухой кашель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Мышечная боль</a:t>
            </a: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ru-RU" sz="4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  <p:pic>
        <p:nvPicPr>
          <p:cNvPr id="1026" name="Picture 2" descr="C:\Users\Gulnara\Desktop\2791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4700" y="1622425"/>
            <a:ext cx="6096000" cy="3867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067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35380" y="-462697"/>
            <a:ext cx="10058400" cy="145075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и лечение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341" y="2146300"/>
            <a:ext cx="6207393" cy="3476140"/>
          </a:xfrm>
        </p:spPr>
      </p:pic>
      <p:sp>
        <p:nvSpPr>
          <p:cNvPr id="10" name="TextBox 9"/>
          <p:cNvSpPr txBox="1"/>
          <p:nvPr/>
        </p:nvSpPr>
        <p:spPr>
          <a:xfrm>
            <a:off x="1015124" y="988060"/>
            <a:ext cx="104177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Достаточно эффективная профилактика - ношение одноразовых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перчаток, которые сразу же после снятия выкидываются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https://im0-tub-ru.yandex.net/i?id=c9183c709e5efcbb66f2b54d79b56a39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6056" y="2017712"/>
            <a:ext cx="2786469" cy="3684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99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-170597"/>
            <a:ext cx="10058400" cy="145075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ПОЯВИЛИСЬ СИМПТОМЫ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500" y="1934634"/>
            <a:ext cx="11010900" cy="4732866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ВАЖНО! Сообщить в поликлинику по месту жительства о симптомах заболевания и эпидемиологическом анамнезе! 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Ограничить контакт с пожилыми и людьми, страдающими хроническими заболеваниями! 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СНИЖАТЬ ТЕМПЕРАТУРУ С ПОМОЩЬЮ АСПИРИНА, А НЕ ПАРАЦЕТОМОЛА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принимать антибиотики без назначения врача!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Отрегулировать прием гипотензивных средств. 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Телефоны «ГОРЯЧЕЙ ЛИНИИ» 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</a:t>
            </a:r>
            <a:r>
              <a:rPr lang="ru-RU" sz="31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Роспотребнадзора</a:t>
            </a: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 Республике Татарстан  8 (843) 296-02-24</a:t>
            </a:r>
          </a:p>
          <a:p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Минздрав РТ 8 (843) 231-20-70 </a:t>
            </a:r>
          </a:p>
          <a:p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725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-538897"/>
            <a:ext cx="10058400" cy="1450757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Спортсмен приехал из другой страны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185334"/>
            <a:ext cx="11620500" cy="40233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Если из страны с неблагоприятной по </a:t>
            </a:r>
            <a:r>
              <a:rPr lang="ru-RU" sz="2400" b="1" dirty="0" err="1" smtClean="0">
                <a:solidFill>
                  <a:srgbClr val="C00000"/>
                </a:solidFill>
              </a:rPr>
              <a:t>коронавирусной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инфекции </a:t>
            </a:r>
            <a:r>
              <a:rPr lang="ru-RU" sz="2400" b="1" dirty="0" err="1" smtClean="0">
                <a:solidFill>
                  <a:srgbClr val="C00000"/>
                </a:solidFill>
              </a:rPr>
              <a:t>эпид</a:t>
            </a:r>
            <a:r>
              <a:rPr lang="ru-RU" sz="2400" b="1" dirty="0" smtClean="0">
                <a:solidFill>
                  <a:srgbClr val="C00000"/>
                </a:solidFill>
              </a:rPr>
              <a:t>. обстановкой: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Первое измерение температуры и первый мазок из носоглотки возьмут в аэропорту.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err="1" smtClean="0">
                <a:solidFill>
                  <a:srgbClr val="C00000"/>
                </a:solidFill>
              </a:rPr>
              <a:t>Самоизолироваться</a:t>
            </a:r>
            <a:r>
              <a:rPr lang="ru-RU" sz="2400" b="1" dirty="0" smtClean="0">
                <a:solidFill>
                  <a:srgbClr val="C00000"/>
                </a:solidFill>
              </a:rPr>
              <a:t> на 14 дней – позвонить в поликлинику по месту прикрепления полиса ОС и сообщить о самочувствии и из какой страны прилетел. В случае положительного результата ПЦР диагностики на вирус пациента госпитализируют в специально развернутый госпиталь – городская больница №11.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Е</a:t>
            </a:r>
            <a:r>
              <a:rPr lang="ru-RU" sz="2400" b="1" dirty="0" smtClean="0">
                <a:solidFill>
                  <a:srgbClr val="C00000"/>
                </a:solidFill>
              </a:rPr>
              <a:t>сли результат был отрицательный, то бригада специалистов выйдет к вам домой  через  7-10 дней. 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348</Words>
  <Application>Microsoft Office PowerPoint</Application>
  <PresentationFormat>Широкоэкранный</PresentationFormat>
  <Paragraphs>51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Ретро</vt:lpstr>
      <vt:lpstr>КОРОНАВИРУС  CoViD 2019</vt:lpstr>
      <vt:lpstr>Что мы знаем про этот вирус?</vt:lpstr>
      <vt:lpstr>ЭПИДЕМИОЛОГИЯ </vt:lpstr>
      <vt:lpstr>Пережитые человечеством  эпидемии</vt:lpstr>
      <vt:lpstr>СИМПТОМЫ</vt:lpstr>
      <vt:lpstr>Профилактика и лечение </vt:lpstr>
      <vt:lpstr>ЕСЛИ ПОЯВИЛИСЬ СИМПТОМЫ</vt:lpstr>
      <vt:lpstr>Спортсмен приехал из другой страны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КОРОНОВИРУС  CoVi 2019</dc:title>
  <dc:creator>User</dc:creator>
  <cp:lastModifiedBy>Presentation</cp:lastModifiedBy>
  <cp:revision>12</cp:revision>
  <dcterms:created xsi:type="dcterms:W3CDTF">2020-03-16T12:31:40Z</dcterms:created>
  <dcterms:modified xsi:type="dcterms:W3CDTF">2020-03-17T08:56:46Z</dcterms:modified>
</cp:coreProperties>
</file>