
<file path=[Content_Types].xml><?xml version="1.0" encoding="utf-8"?>
<Types xmlns="http://schemas.openxmlformats.org/package/2006/content-types">
  <Default Extension="bmp" ContentType="image/bmp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3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9" r:id="rId2"/>
    <p:sldMasterId id="2147483718" r:id="rId3"/>
    <p:sldMasterId id="2147483747" r:id="rId4"/>
  </p:sldMasterIdLst>
  <p:sldIdLst>
    <p:sldId id="2605" r:id="rId5"/>
    <p:sldId id="257" r:id="rId6"/>
    <p:sldId id="258" r:id="rId7"/>
    <p:sldId id="2627" r:id="rId8"/>
    <p:sldId id="2628" r:id="rId9"/>
    <p:sldId id="2629" r:id="rId10"/>
    <p:sldId id="2580" r:id="rId11"/>
    <p:sldId id="2587" r:id="rId12"/>
    <p:sldId id="2594" r:id="rId13"/>
    <p:sldId id="2595" r:id="rId14"/>
    <p:sldId id="2596" r:id="rId15"/>
    <p:sldId id="2599" r:id="rId16"/>
    <p:sldId id="2574" r:id="rId17"/>
    <p:sldId id="2606" r:id="rId18"/>
    <p:sldId id="281" r:id="rId19"/>
    <p:sldId id="282" r:id="rId20"/>
    <p:sldId id="283" r:id="rId21"/>
    <p:sldId id="284" r:id="rId22"/>
    <p:sldId id="285" r:id="rId23"/>
    <p:sldId id="267" r:id="rId24"/>
    <p:sldId id="266" r:id="rId25"/>
    <p:sldId id="2576" r:id="rId26"/>
    <p:sldId id="2581" r:id="rId27"/>
    <p:sldId id="2619" r:id="rId28"/>
    <p:sldId id="2598" r:id="rId29"/>
    <p:sldId id="291" r:id="rId30"/>
    <p:sldId id="292" r:id="rId31"/>
    <p:sldId id="294" r:id="rId32"/>
    <p:sldId id="2626" r:id="rId33"/>
    <p:sldId id="298" r:id="rId34"/>
    <p:sldId id="2582" r:id="rId35"/>
    <p:sldId id="300" r:id="rId36"/>
    <p:sldId id="2620" r:id="rId37"/>
    <p:sldId id="2630" r:id="rId38"/>
    <p:sldId id="308" r:id="rId39"/>
    <p:sldId id="310" r:id="rId40"/>
    <p:sldId id="2621" r:id="rId41"/>
    <p:sldId id="2622" r:id="rId42"/>
    <p:sldId id="2623" r:id="rId43"/>
    <p:sldId id="2631" r:id="rId44"/>
    <p:sldId id="2625" r:id="rId45"/>
    <p:sldId id="301" r:id="rId46"/>
    <p:sldId id="302" r:id="rId47"/>
    <p:sldId id="303" r:id="rId48"/>
    <p:sldId id="304" r:id="rId49"/>
    <p:sldId id="305" r:id="rId50"/>
    <p:sldId id="2600" r:id="rId51"/>
    <p:sldId id="317" r:id="rId5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0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8354520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traight Connector 3"/>
          <p:cNvSpPr/>
          <p:nvPr/>
        </p:nvSpPr>
        <p:spPr>
          <a:xfrm>
            <a:off x="-2" y="6089651"/>
            <a:ext cx="4023788" cy="11115"/>
          </a:xfrm>
          <a:prstGeom prst="line">
            <a:avLst/>
          </a:prstGeom>
          <a:ln w="19050">
            <a:solidFill>
              <a:schemeClr val="accent2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2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3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75785" y="0"/>
            <a:ext cx="10782301" cy="89137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0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269134" y="6496049"/>
            <a:ext cx="127001" cy="1270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800">
                <a:solidFill>
                  <a:srgbClr val="558ED5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8785085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icture Placeholder 5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4494837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icture Placeholder 8"/>
          <p:cNvSpPr>
            <a:spLocks noGrp="1"/>
          </p:cNvSpPr>
          <p:nvPr>
            <p:ph type="pic" sz="half" idx="21"/>
          </p:nvPr>
        </p:nvSpPr>
        <p:spPr>
          <a:xfrm>
            <a:off x="0" y="0"/>
            <a:ext cx="4143737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5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332000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545078" y="495823"/>
            <a:ext cx="7101843" cy="83210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4800"/>
            </a:lvl1pPr>
          </a:lstStyle>
          <a:p>
            <a:r>
              <a:t>Текст заголовка</a:t>
            </a:r>
          </a:p>
        </p:txBody>
      </p:sp>
      <p:sp>
        <p:nvSpPr>
          <p:cNvPr id="1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5196130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icture Placeholder 6"/>
          <p:cNvSpPr>
            <a:spLocks noGrp="1"/>
          </p:cNvSpPr>
          <p:nvPr>
            <p:ph type="pic" idx="21"/>
          </p:nvPr>
        </p:nvSpPr>
        <p:spPr>
          <a:xfrm>
            <a:off x="1" y="0"/>
            <a:ext cx="12192001" cy="43434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1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633453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Add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pHolder4"/>
          <p:cNvSpPr>
            <a:spLocks noGrp="1"/>
          </p:cNvSpPr>
          <p:nvPr>
            <p:ph type="pic" sz="quarter" idx="21"/>
          </p:nvPr>
        </p:nvSpPr>
        <p:spPr>
          <a:xfrm>
            <a:off x="1547052" y="1561847"/>
            <a:ext cx="3550825" cy="373151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3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4016887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Slide 0">
    <p:bg>
      <p:bgPr>
        <a:gradFill flip="none" rotWithShape="1">
          <a:gsLst>
            <a:gs pos="0">
              <a:srgbClr val="649A3F"/>
            </a:gs>
            <a:gs pos="70000">
              <a:srgbClr val="00B05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0955127" y="93760"/>
            <a:ext cx="284372" cy="280800"/>
          </a:xfrm>
          <a:prstGeom prst="rect">
            <a:avLst/>
          </a:prstGeom>
        </p:spPr>
        <p:txBody>
          <a:bodyPr anchor="t"/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7509737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Slid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icture Placeholder 3"/>
          <p:cNvSpPr>
            <a:spLocks noGrp="1"/>
          </p:cNvSpPr>
          <p:nvPr>
            <p:ph type="pic" sz="half" idx="21"/>
          </p:nvPr>
        </p:nvSpPr>
        <p:spPr>
          <a:xfrm>
            <a:off x="835271" y="1798591"/>
            <a:ext cx="4969744" cy="375334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73" name="Picture Placeholder 3"/>
          <p:cNvSpPr>
            <a:spLocks noGrp="1"/>
          </p:cNvSpPr>
          <p:nvPr>
            <p:ph type="pic" sz="half" idx="22"/>
          </p:nvPr>
        </p:nvSpPr>
        <p:spPr>
          <a:xfrm>
            <a:off x="6386986" y="1798591"/>
            <a:ext cx="4969745" cy="375334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7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21924" y="6346649"/>
            <a:ext cx="335867" cy="333088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5537163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6_Custom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8314242" y="4080386"/>
            <a:ext cx="2461488" cy="173884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2" name="Picture Placeholder 5"/>
          <p:cNvSpPr>
            <a:spLocks noGrp="1"/>
          </p:cNvSpPr>
          <p:nvPr>
            <p:ph type="pic" sz="quarter" idx="22"/>
          </p:nvPr>
        </p:nvSpPr>
        <p:spPr>
          <a:xfrm>
            <a:off x="5715251" y="4080386"/>
            <a:ext cx="2461488" cy="173884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3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8314242" y="2187678"/>
            <a:ext cx="2461488" cy="173884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4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5715251" y="2187678"/>
            <a:ext cx="2461488" cy="173884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9143344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icture Placeholder 8"/>
          <p:cNvSpPr>
            <a:spLocks noGrp="1"/>
          </p:cNvSpPr>
          <p:nvPr>
            <p:ph type="pic" sz="half" idx="21"/>
          </p:nvPr>
        </p:nvSpPr>
        <p:spPr>
          <a:xfrm>
            <a:off x="0" y="0"/>
            <a:ext cx="12192000" cy="258246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9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315201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5413431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1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216642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3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Rectangle 2"/>
          <p:cNvSpPr/>
          <p:nvPr/>
        </p:nvSpPr>
        <p:spPr>
          <a:xfrm rot="5400000">
            <a:off x="6701813" y="1367813"/>
            <a:ext cx="6857553" cy="412282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2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6786880" y="960036"/>
            <a:ext cx="3968851" cy="493792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2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2411919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3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8237428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 noGrp="1"/>
          </p:cNvSpPr>
          <p:nvPr>
            <p:ph type="pic" sz="quarter" idx="23"/>
          </p:nvPr>
        </p:nvSpPr>
        <p:spPr>
          <a:xfrm>
            <a:off x="5670328" y="0"/>
            <a:ext cx="6193040" cy="6400800"/>
          </a:xfrm>
          <a:custGeom>
            <a:avLst/>
            <a:gdLst>
              <a:gd name="connsiteX0" fmla="*/ 1970269 w 12355437"/>
              <a:gd name="connsiteY0" fmla="*/ 0 h 12801600"/>
              <a:gd name="connsiteX1" fmla="*/ 12355437 w 12355437"/>
              <a:gd name="connsiteY1" fmla="*/ 0 h 12801600"/>
              <a:gd name="connsiteX2" fmla="*/ 10428113 w 12355437"/>
              <a:gd name="connsiteY2" fmla="*/ 12801600 h 12801600"/>
              <a:gd name="connsiteX3" fmla="*/ 4051690 w 12355437"/>
              <a:gd name="connsiteY3" fmla="*/ 12801600 h 12801600"/>
              <a:gd name="connsiteX4" fmla="*/ 4051690 w 12355437"/>
              <a:gd name="connsiteY4" fmla="*/ 8140232 h 12801600"/>
              <a:gd name="connsiteX5" fmla="*/ 2980890 w 12355437"/>
              <a:gd name="connsiteY5" fmla="*/ 8140232 h 12801600"/>
              <a:gd name="connsiteX6" fmla="*/ 2408951 w 12355437"/>
              <a:gd name="connsiteY6" fmla="*/ 8877399 h 12801600"/>
              <a:gd name="connsiteX7" fmla="*/ 1382638 w 12355437"/>
              <a:gd name="connsiteY7" fmla="*/ 9388966 h 12801600"/>
              <a:gd name="connsiteX8" fmla="*/ 1382638 w 12355437"/>
              <a:gd name="connsiteY8" fmla="*/ 10450234 h 12801600"/>
              <a:gd name="connsiteX9" fmla="*/ 2127747 w 12355437"/>
              <a:gd name="connsiteY9" fmla="*/ 10164264 h 12801600"/>
              <a:gd name="connsiteX10" fmla="*/ 2742584 w 12355437"/>
              <a:gd name="connsiteY10" fmla="*/ 9773437 h 12801600"/>
              <a:gd name="connsiteX11" fmla="*/ 2742584 w 12355437"/>
              <a:gd name="connsiteY11" fmla="*/ 12801600 h 12801600"/>
              <a:gd name="connsiteX12" fmla="*/ 0 w 12355437"/>
              <a:gd name="connsiteY12" fmla="*/ 12801600 h 128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55437" h="12801600">
                <a:moveTo>
                  <a:pt x="1970269" y="0"/>
                </a:moveTo>
                <a:lnTo>
                  <a:pt x="12355437" y="0"/>
                </a:lnTo>
                <a:lnTo>
                  <a:pt x="10428113" y="12801600"/>
                </a:lnTo>
                <a:lnTo>
                  <a:pt x="4051690" y="12801600"/>
                </a:lnTo>
                <a:lnTo>
                  <a:pt x="4051690" y="8140232"/>
                </a:lnTo>
                <a:lnTo>
                  <a:pt x="2980890" y="8140232"/>
                </a:lnTo>
                <a:cubicBezTo>
                  <a:pt x="2843203" y="8432556"/>
                  <a:pt x="2652556" y="8678280"/>
                  <a:pt x="2408951" y="8877399"/>
                </a:cubicBezTo>
                <a:cubicBezTo>
                  <a:pt x="2165348" y="9076520"/>
                  <a:pt x="1823243" y="9247041"/>
                  <a:pt x="1382638" y="9388966"/>
                </a:cubicBezTo>
                <a:lnTo>
                  <a:pt x="1382638" y="10450234"/>
                </a:lnTo>
                <a:cubicBezTo>
                  <a:pt x="1681318" y="10359148"/>
                  <a:pt x="1929688" y="10263823"/>
                  <a:pt x="2127747" y="10164264"/>
                </a:cubicBezTo>
                <a:cubicBezTo>
                  <a:pt x="2325809" y="10064704"/>
                  <a:pt x="2530754" y="9934430"/>
                  <a:pt x="2742584" y="9773437"/>
                </a:cubicBezTo>
                <a:lnTo>
                  <a:pt x="2742584" y="12801600"/>
                </a:lnTo>
                <a:lnTo>
                  <a:pt x="0" y="12801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8645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 noGrp="1"/>
          </p:cNvSpPr>
          <p:nvPr>
            <p:ph type="pic" sz="quarter" idx="23"/>
          </p:nvPr>
        </p:nvSpPr>
        <p:spPr>
          <a:xfrm>
            <a:off x="519604" y="0"/>
            <a:ext cx="6193040" cy="6400800"/>
          </a:xfrm>
          <a:custGeom>
            <a:avLst/>
            <a:gdLst>
              <a:gd name="connsiteX0" fmla="*/ 1970269 w 12355437"/>
              <a:gd name="connsiteY0" fmla="*/ 0 h 12801600"/>
              <a:gd name="connsiteX1" fmla="*/ 12355437 w 12355437"/>
              <a:gd name="connsiteY1" fmla="*/ 0 h 12801600"/>
              <a:gd name="connsiteX2" fmla="*/ 10428113 w 12355437"/>
              <a:gd name="connsiteY2" fmla="*/ 12801600 h 12801600"/>
              <a:gd name="connsiteX3" fmla="*/ 9369237 w 12355437"/>
              <a:gd name="connsiteY3" fmla="*/ 12801600 h 12801600"/>
              <a:gd name="connsiteX4" fmla="*/ 9369237 w 12355437"/>
              <a:gd name="connsiteY4" fmla="*/ 11822887 h 12801600"/>
              <a:gd name="connsiteX5" fmla="*/ 7348383 w 12355437"/>
              <a:gd name="connsiteY5" fmla="*/ 11822887 h 12801600"/>
              <a:gd name="connsiteX6" fmla="*/ 7658183 w 12355437"/>
              <a:gd name="connsiteY6" fmla="*/ 11540094 h 12801600"/>
              <a:gd name="connsiteX7" fmla="*/ 8180874 w 12355437"/>
              <a:gd name="connsiteY7" fmla="*/ 11161980 h 12801600"/>
              <a:gd name="connsiteX8" fmla="*/ 9088036 w 12355437"/>
              <a:gd name="connsiteY8" fmla="*/ 10310425 h 12801600"/>
              <a:gd name="connsiteX9" fmla="*/ 9337465 w 12355437"/>
              <a:gd name="connsiteY9" fmla="*/ 9496999 h 12801600"/>
              <a:gd name="connsiteX10" fmla="*/ 9119808 w 12355437"/>
              <a:gd name="connsiteY10" fmla="*/ 8774131 h 12801600"/>
              <a:gd name="connsiteX11" fmla="*/ 8522450 w 12355437"/>
              <a:gd name="connsiteY11" fmla="*/ 8295925 h 12801600"/>
              <a:gd name="connsiteX12" fmla="*/ 7459595 w 12355437"/>
              <a:gd name="connsiteY12" fmla="*/ 8140231 h 12801600"/>
              <a:gd name="connsiteX13" fmla="*/ 6434868 w 12355437"/>
              <a:gd name="connsiteY13" fmla="*/ 8303870 h 12801600"/>
              <a:gd name="connsiteX14" fmla="*/ 5861340 w 12355437"/>
              <a:gd name="connsiteY14" fmla="*/ 8774131 h 12801600"/>
              <a:gd name="connsiteX15" fmla="*/ 5581725 w 12355437"/>
              <a:gd name="connsiteY15" fmla="*/ 9627274 h 12801600"/>
              <a:gd name="connsiteX16" fmla="*/ 6878121 w 12355437"/>
              <a:gd name="connsiteY16" fmla="*/ 9732130 h 12801600"/>
              <a:gd name="connsiteX17" fmla="*/ 7089422 w 12355437"/>
              <a:gd name="connsiteY17" fmla="*/ 9182432 h 12801600"/>
              <a:gd name="connsiteX18" fmla="*/ 7494545 w 12355437"/>
              <a:gd name="connsiteY18" fmla="*/ 9026738 h 12801600"/>
              <a:gd name="connsiteX19" fmla="*/ 7890139 w 12355437"/>
              <a:gd name="connsiteY19" fmla="*/ 9177667 h 12801600"/>
              <a:gd name="connsiteX20" fmla="*/ 8047421 w 12355437"/>
              <a:gd name="connsiteY20" fmla="*/ 9541484 h 12801600"/>
              <a:gd name="connsiteX21" fmla="*/ 7888550 w 12355437"/>
              <a:gd name="connsiteY21" fmla="*/ 9957729 h 12801600"/>
              <a:gd name="connsiteX22" fmla="*/ 7160914 w 12355437"/>
              <a:gd name="connsiteY22" fmla="*/ 10599572 h 12801600"/>
              <a:gd name="connsiteX23" fmla="*/ 5891526 w 12355437"/>
              <a:gd name="connsiteY23" fmla="*/ 11795880 h 12801600"/>
              <a:gd name="connsiteX24" fmla="*/ 5507327 w 12355437"/>
              <a:gd name="connsiteY24" fmla="*/ 12735088 h 12801600"/>
              <a:gd name="connsiteX25" fmla="*/ 5497574 w 12355437"/>
              <a:gd name="connsiteY25" fmla="*/ 12801600 h 12801600"/>
              <a:gd name="connsiteX26" fmla="*/ 0 w 12355437"/>
              <a:gd name="connsiteY26" fmla="*/ 12801600 h 128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355437" h="12801600">
                <a:moveTo>
                  <a:pt x="1970269" y="0"/>
                </a:moveTo>
                <a:lnTo>
                  <a:pt x="12355437" y="0"/>
                </a:lnTo>
                <a:lnTo>
                  <a:pt x="10428113" y="12801600"/>
                </a:lnTo>
                <a:lnTo>
                  <a:pt x="9369237" y="12801600"/>
                </a:lnTo>
                <a:lnTo>
                  <a:pt x="9369237" y="11822887"/>
                </a:lnTo>
                <a:lnTo>
                  <a:pt x="7348383" y="11822887"/>
                </a:lnTo>
                <a:cubicBezTo>
                  <a:pt x="7467007" y="11706381"/>
                  <a:pt x="7570274" y="11612119"/>
                  <a:pt x="7658183" y="11540094"/>
                </a:cubicBezTo>
                <a:cubicBezTo>
                  <a:pt x="7746093" y="11468073"/>
                  <a:pt x="7920325" y="11342035"/>
                  <a:pt x="8180874" y="11161980"/>
                </a:cubicBezTo>
                <a:cubicBezTo>
                  <a:pt x="8619361" y="10852708"/>
                  <a:pt x="8921749" y="10568856"/>
                  <a:pt x="9088036" y="10310425"/>
                </a:cubicBezTo>
                <a:cubicBezTo>
                  <a:pt x="9254320" y="10051992"/>
                  <a:pt x="9337465" y="9780852"/>
                  <a:pt x="9337465" y="9496999"/>
                </a:cubicBezTo>
                <a:cubicBezTo>
                  <a:pt x="9337465" y="9230094"/>
                  <a:pt x="9264913" y="8989137"/>
                  <a:pt x="9119808" y="8774131"/>
                </a:cubicBezTo>
                <a:cubicBezTo>
                  <a:pt x="8974705" y="8559122"/>
                  <a:pt x="8775587" y="8399721"/>
                  <a:pt x="8522450" y="8295925"/>
                </a:cubicBezTo>
                <a:cubicBezTo>
                  <a:pt x="8269313" y="8192128"/>
                  <a:pt x="7915028" y="8140231"/>
                  <a:pt x="7459595" y="8140231"/>
                </a:cubicBezTo>
                <a:cubicBezTo>
                  <a:pt x="7023224" y="8140231"/>
                  <a:pt x="6681649" y="8194777"/>
                  <a:pt x="6434868" y="8303870"/>
                </a:cubicBezTo>
                <a:cubicBezTo>
                  <a:pt x="6188087" y="8412960"/>
                  <a:pt x="5996911" y="8569716"/>
                  <a:pt x="5861340" y="8774131"/>
                </a:cubicBezTo>
                <a:cubicBezTo>
                  <a:pt x="5725768" y="8978546"/>
                  <a:pt x="5632563" y="9262928"/>
                  <a:pt x="5581725" y="9627274"/>
                </a:cubicBezTo>
                <a:lnTo>
                  <a:pt x="6878121" y="9732130"/>
                </a:lnTo>
                <a:cubicBezTo>
                  <a:pt x="6914131" y="9469462"/>
                  <a:pt x="6984566" y="9286228"/>
                  <a:pt x="7089422" y="9182432"/>
                </a:cubicBezTo>
                <a:cubicBezTo>
                  <a:pt x="7194278" y="9078635"/>
                  <a:pt x="7329320" y="9026738"/>
                  <a:pt x="7494545" y="9026738"/>
                </a:cubicBezTo>
                <a:cubicBezTo>
                  <a:pt x="7653419" y="9026738"/>
                  <a:pt x="7785283" y="9077046"/>
                  <a:pt x="7890139" y="9177667"/>
                </a:cubicBezTo>
                <a:cubicBezTo>
                  <a:pt x="7994995" y="9278286"/>
                  <a:pt x="8047421" y="9399559"/>
                  <a:pt x="8047421" y="9541484"/>
                </a:cubicBezTo>
                <a:cubicBezTo>
                  <a:pt x="8047421" y="9672818"/>
                  <a:pt x="7994465" y="9811567"/>
                  <a:pt x="7888550" y="9957729"/>
                </a:cubicBezTo>
                <a:cubicBezTo>
                  <a:pt x="7782635" y="10103892"/>
                  <a:pt x="7540089" y="10317838"/>
                  <a:pt x="7160914" y="10599572"/>
                </a:cubicBezTo>
                <a:cubicBezTo>
                  <a:pt x="6540253" y="11059242"/>
                  <a:pt x="6117125" y="11458012"/>
                  <a:pt x="5891526" y="11795880"/>
                </a:cubicBezTo>
                <a:cubicBezTo>
                  <a:pt x="5694126" y="12091516"/>
                  <a:pt x="5566060" y="12404584"/>
                  <a:pt x="5507327" y="12735088"/>
                </a:cubicBezTo>
                <a:lnTo>
                  <a:pt x="5497574" y="12801600"/>
                </a:lnTo>
                <a:lnTo>
                  <a:pt x="0" y="12801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1758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316114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6959725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8657748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6611143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Текст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287541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219486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4943099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6035359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Текст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4529708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83" name="Рисунок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09324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9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2933828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traight Connector 3"/>
          <p:cNvSpPr/>
          <p:nvPr/>
        </p:nvSpPr>
        <p:spPr>
          <a:xfrm>
            <a:off x="-2" y="6089651"/>
            <a:ext cx="4023788" cy="11115"/>
          </a:xfrm>
          <a:prstGeom prst="line">
            <a:avLst/>
          </a:prstGeom>
          <a:ln w="19050">
            <a:solidFill>
              <a:schemeClr val="accent2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2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3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75785" y="0"/>
            <a:ext cx="10782301" cy="89137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0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269134" y="6496049"/>
            <a:ext cx="127001" cy="1270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800">
                <a:solidFill>
                  <a:srgbClr val="558ED5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5328215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Freeform 5"/>
          <p:cNvSpPr/>
          <p:nvPr/>
        </p:nvSpPr>
        <p:spPr>
          <a:xfrm>
            <a:off x="10848975" y="-1"/>
            <a:ext cx="496677" cy="5316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27" extrusionOk="0">
                <a:moveTo>
                  <a:pt x="0" y="0"/>
                </a:moveTo>
                <a:cubicBezTo>
                  <a:pt x="0" y="15619"/>
                  <a:pt x="0" y="15619"/>
                  <a:pt x="0" y="15619"/>
                </a:cubicBezTo>
                <a:cubicBezTo>
                  <a:pt x="0" y="16258"/>
                  <a:pt x="499" y="17013"/>
                  <a:pt x="1061" y="17303"/>
                </a:cubicBezTo>
                <a:cubicBezTo>
                  <a:pt x="9676" y="21310"/>
                  <a:pt x="9676" y="21310"/>
                  <a:pt x="9676" y="21310"/>
                </a:cubicBezTo>
                <a:cubicBezTo>
                  <a:pt x="10301" y="21600"/>
                  <a:pt x="11299" y="21600"/>
                  <a:pt x="11924" y="21310"/>
                </a:cubicBezTo>
                <a:cubicBezTo>
                  <a:pt x="20476" y="17303"/>
                  <a:pt x="20476" y="17303"/>
                  <a:pt x="20476" y="17303"/>
                </a:cubicBezTo>
                <a:cubicBezTo>
                  <a:pt x="21101" y="17013"/>
                  <a:pt x="21600" y="16258"/>
                  <a:pt x="21600" y="15619"/>
                </a:cubicBezTo>
                <a:cubicBezTo>
                  <a:pt x="21600" y="0"/>
                  <a:pt x="21600" y="0"/>
                  <a:pt x="2160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0955127" y="93760"/>
            <a:ext cx="284372" cy="280800"/>
          </a:xfrm>
          <a:prstGeom prst="rect">
            <a:avLst/>
          </a:prstGeom>
        </p:spPr>
        <p:txBody>
          <a:bodyPr anchor="t"/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3246350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icture Placeholder 5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4898547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2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2"/>
          <p:cNvSpPr/>
          <p:nvPr/>
        </p:nvSpPr>
        <p:spPr>
          <a:xfrm rot="5400000">
            <a:off x="6701813" y="1367813"/>
            <a:ext cx="6857553" cy="412282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8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6786880" y="960036"/>
            <a:ext cx="3968851" cy="493792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526218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icture Placeholder 8"/>
          <p:cNvSpPr>
            <a:spLocks noGrp="1"/>
          </p:cNvSpPr>
          <p:nvPr>
            <p:ph type="pic" sz="half" idx="21"/>
          </p:nvPr>
        </p:nvSpPr>
        <p:spPr>
          <a:xfrm>
            <a:off x="0" y="0"/>
            <a:ext cx="4143737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5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670895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1190881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545078" y="495823"/>
            <a:ext cx="7101843" cy="83210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4800"/>
            </a:lvl1pPr>
          </a:lstStyle>
          <a:p>
            <a:r>
              <a:t>Текст заголовка</a:t>
            </a:r>
          </a:p>
        </p:txBody>
      </p:sp>
      <p:sp>
        <p:nvSpPr>
          <p:cNvPr id="1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4947785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icture Placeholder 6"/>
          <p:cNvSpPr>
            <a:spLocks noGrp="1"/>
          </p:cNvSpPr>
          <p:nvPr>
            <p:ph type="pic" idx="21"/>
          </p:nvPr>
        </p:nvSpPr>
        <p:spPr>
          <a:xfrm>
            <a:off x="1" y="0"/>
            <a:ext cx="12192001" cy="43434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1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6697011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Add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pHolder4"/>
          <p:cNvSpPr>
            <a:spLocks noGrp="1"/>
          </p:cNvSpPr>
          <p:nvPr>
            <p:ph type="pic" sz="quarter" idx="21"/>
          </p:nvPr>
        </p:nvSpPr>
        <p:spPr>
          <a:xfrm>
            <a:off x="1547052" y="1561847"/>
            <a:ext cx="3550825" cy="373151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3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1807951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Slide 0">
    <p:bg>
      <p:bgPr>
        <a:gradFill flip="none" rotWithShape="1">
          <a:gsLst>
            <a:gs pos="0">
              <a:srgbClr val="649A3F"/>
            </a:gs>
            <a:gs pos="70000">
              <a:srgbClr val="00B05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0955127" y="93760"/>
            <a:ext cx="284372" cy="280800"/>
          </a:xfrm>
          <a:prstGeom prst="rect">
            <a:avLst/>
          </a:prstGeom>
        </p:spPr>
        <p:txBody>
          <a:bodyPr anchor="t"/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2153146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Slid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icture Placeholder 3"/>
          <p:cNvSpPr>
            <a:spLocks noGrp="1"/>
          </p:cNvSpPr>
          <p:nvPr>
            <p:ph type="pic" sz="half" idx="21"/>
          </p:nvPr>
        </p:nvSpPr>
        <p:spPr>
          <a:xfrm>
            <a:off x="835271" y="1798591"/>
            <a:ext cx="4969744" cy="375334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73" name="Picture Placeholder 3"/>
          <p:cNvSpPr>
            <a:spLocks noGrp="1"/>
          </p:cNvSpPr>
          <p:nvPr>
            <p:ph type="pic" sz="half" idx="22"/>
          </p:nvPr>
        </p:nvSpPr>
        <p:spPr>
          <a:xfrm>
            <a:off x="6386986" y="1798591"/>
            <a:ext cx="4969745" cy="375334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7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21924" y="6346649"/>
            <a:ext cx="335867" cy="333088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7265816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6_Custom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8314242" y="4080386"/>
            <a:ext cx="2461488" cy="173884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2" name="Picture Placeholder 5"/>
          <p:cNvSpPr>
            <a:spLocks noGrp="1"/>
          </p:cNvSpPr>
          <p:nvPr>
            <p:ph type="pic" sz="quarter" idx="22"/>
          </p:nvPr>
        </p:nvSpPr>
        <p:spPr>
          <a:xfrm>
            <a:off x="5715251" y="4080386"/>
            <a:ext cx="2461488" cy="173884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3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8314242" y="2187678"/>
            <a:ext cx="2461488" cy="173884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4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5715251" y="2187678"/>
            <a:ext cx="2461488" cy="173884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2728524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icture Placeholder 8"/>
          <p:cNvSpPr>
            <a:spLocks noGrp="1"/>
          </p:cNvSpPr>
          <p:nvPr>
            <p:ph type="pic" sz="half" idx="21"/>
          </p:nvPr>
        </p:nvSpPr>
        <p:spPr>
          <a:xfrm>
            <a:off x="0" y="0"/>
            <a:ext cx="12192000" cy="258246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9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5996370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Freeform 5"/>
          <p:cNvSpPr/>
          <p:nvPr/>
        </p:nvSpPr>
        <p:spPr>
          <a:xfrm>
            <a:off x="10848975" y="-1"/>
            <a:ext cx="496677" cy="5316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27" extrusionOk="0">
                <a:moveTo>
                  <a:pt x="0" y="0"/>
                </a:moveTo>
                <a:cubicBezTo>
                  <a:pt x="0" y="15619"/>
                  <a:pt x="0" y="15619"/>
                  <a:pt x="0" y="15619"/>
                </a:cubicBezTo>
                <a:cubicBezTo>
                  <a:pt x="0" y="16258"/>
                  <a:pt x="499" y="17013"/>
                  <a:pt x="1061" y="17303"/>
                </a:cubicBezTo>
                <a:cubicBezTo>
                  <a:pt x="9676" y="21310"/>
                  <a:pt x="9676" y="21310"/>
                  <a:pt x="9676" y="21310"/>
                </a:cubicBezTo>
                <a:cubicBezTo>
                  <a:pt x="10301" y="21600"/>
                  <a:pt x="11299" y="21600"/>
                  <a:pt x="11924" y="21310"/>
                </a:cubicBezTo>
                <a:cubicBezTo>
                  <a:pt x="20476" y="17303"/>
                  <a:pt x="20476" y="17303"/>
                  <a:pt x="20476" y="17303"/>
                </a:cubicBezTo>
                <a:cubicBezTo>
                  <a:pt x="21101" y="17013"/>
                  <a:pt x="21600" y="16258"/>
                  <a:pt x="21600" y="15619"/>
                </a:cubicBezTo>
                <a:cubicBezTo>
                  <a:pt x="21600" y="0"/>
                  <a:pt x="21600" y="0"/>
                  <a:pt x="2160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0955127" y="93760"/>
            <a:ext cx="284372" cy="280800"/>
          </a:xfrm>
          <a:prstGeom prst="rect">
            <a:avLst/>
          </a:prstGeom>
        </p:spPr>
        <p:txBody>
          <a:bodyPr anchor="t"/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02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450173" y="2284944"/>
            <a:ext cx="1697847" cy="1697848"/>
          </a:xfrm>
          <a:prstGeom prst="rect">
            <a:avLst/>
          </a:prstGeom>
          <a:ln w="38100">
            <a:solidFill>
              <a:schemeClr val="accent1"/>
            </a:solidFill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03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971864" y="2284944"/>
            <a:ext cx="1697847" cy="1697848"/>
          </a:xfrm>
          <a:prstGeom prst="rect">
            <a:avLst/>
          </a:prstGeom>
          <a:ln w="38100">
            <a:solidFill>
              <a:schemeClr val="accent2"/>
            </a:solidFill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0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508784" y="2284944"/>
            <a:ext cx="1697847" cy="1697848"/>
          </a:xfrm>
          <a:prstGeom prst="rect">
            <a:avLst/>
          </a:prstGeom>
          <a:ln w="38100">
            <a:solidFill>
              <a:schemeClr val="accent3"/>
            </a:solidFill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0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030475" y="2284944"/>
            <a:ext cx="1697847" cy="1697848"/>
          </a:xfrm>
          <a:prstGeom prst="rect">
            <a:avLst/>
          </a:prstGeom>
          <a:ln w="38100">
            <a:solidFill>
              <a:schemeClr val="accent4"/>
            </a:solidFill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2957864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1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9270112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3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Rectangle 2"/>
          <p:cNvSpPr/>
          <p:nvPr/>
        </p:nvSpPr>
        <p:spPr>
          <a:xfrm rot="5400000">
            <a:off x="6701813" y="1367813"/>
            <a:ext cx="6857553" cy="412282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2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6786880" y="960036"/>
            <a:ext cx="3968851" cy="493792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2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93614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Текст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4068201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3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0626206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 noGrp="1"/>
          </p:cNvSpPr>
          <p:nvPr>
            <p:ph type="pic" sz="quarter" idx="23"/>
          </p:nvPr>
        </p:nvSpPr>
        <p:spPr>
          <a:xfrm>
            <a:off x="5670328" y="0"/>
            <a:ext cx="6193040" cy="6400800"/>
          </a:xfrm>
          <a:custGeom>
            <a:avLst/>
            <a:gdLst>
              <a:gd name="connsiteX0" fmla="*/ 1970269 w 12355437"/>
              <a:gd name="connsiteY0" fmla="*/ 0 h 12801600"/>
              <a:gd name="connsiteX1" fmla="*/ 12355437 w 12355437"/>
              <a:gd name="connsiteY1" fmla="*/ 0 h 12801600"/>
              <a:gd name="connsiteX2" fmla="*/ 10428113 w 12355437"/>
              <a:gd name="connsiteY2" fmla="*/ 12801600 h 12801600"/>
              <a:gd name="connsiteX3" fmla="*/ 4051690 w 12355437"/>
              <a:gd name="connsiteY3" fmla="*/ 12801600 h 12801600"/>
              <a:gd name="connsiteX4" fmla="*/ 4051690 w 12355437"/>
              <a:gd name="connsiteY4" fmla="*/ 8140232 h 12801600"/>
              <a:gd name="connsiteX5" fmla="*/ 2980890 w 12355437"/>
              <a:gd name="connsiteY5" fmla="*/ 8140232 h 12801600"/>
              <a:gd name="connsiteX6" fmla="*/ 2408951 w 12355437"/>
              <a:gd name="connsiteY6" fmla="*/ 8877399 h 12801600"/>
              <a:gd name="connsiteX7" fmla="*/ 1382638 w 12355437"/>
              <a:gd name="connsiteY7" fmla="*/ 9388966 h 12801600"/>
              <a:gd name="connsiteX8" fmla="*/ 1382638 w 12355437"/>
              <a:gd name="connsiteY8" fmla="*/ 10450234 h 12801600"/>
              <a:gd name="connsiteX9" fmla="*/ 2127747 w 12355437"/>
              <a:gd name="connsiteY9" fmla="*/ 10164264 h 12801600"/>
              <a:gd name="connsiteX10" fmla="*/ 2742584 w 12355437"/>
              <a:gd name="connsiteY10" fmla="*/ 9773437 h 12801600"/>
              <a:gd name="connsiteX11" fmla="*/ 2742584 w 12355437"/>
              <a:gd name="connsiteY11" fmla="*/ 12801600 h 12801600"/>
              <a:gd name="connsiteX12" fmla="*/ 0 w 12355437"/>
              <a:gd name="connsiteY12" fmla="*/ 12801600 h 128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55437" h="12801600">
                <a:moveTo>
                  <a:pt x="1970269" y="0"/>
                </a:moveTo>
                <a:lnTo>
                  <a:pt x="12355437" y="0"/>
                </a:lnTo>
                <a:lnTo>
                  <a:pt x="10428113" y="12801600"/>
                </a:lnTo>
                <a:lnTo>
                  <a:pt x="4051690" y="12801600"/>
                </a:lnTo>
                <a:lnTo>
                  <a:pt x="4051690" y="8140232"/>
                </a:lnTo>
                <a:lnTo>
                  <a:pt x="2980890" y="8140232"/>
                </a:lnTo>
                <a:cubicBezTo>
                  <a:pt x="2843203" y="8432556"/>
                  <a:pt x="2652556" y="8678280"/>
                  <a:pt x="2408951" y="8877399"/>
                </a:cubicBezTo>
                <a:cubicBezTo>
                  <a:pt x="2165348" y="9076520"/>
                  <a:pt x="1823243" y="9247041"/>
                  <a:pt x="1382638" y="9388966"/>
                </a:cubicBezTo>
                <a:lnTo>
                  <a:pt x="1382638" y="10450234"/>
                </a:lnTo>
                <a:cubicBezTo>
                  <a:pt x="1681318" y="10359148"/>
                  <a:pt x="1929688" y="10263823"/>
                  <a:pt x="2127747" y="10164264"/>
                </a:cubicBezTo>
                <a:cubicBezTo>
                  <a:pt x="2325809" y="10064704"/>
                  <a:pt x="2530754" y="9934430"/>
                  <a:pt x="2742584" y="9773437"/>
                </a:cubicBezTo>
                <a:lnTo>
                  <a:pt x="2742584" y="12801600"/>
                </a:lnTo>
                <a:lnTo>
                  <a:pt x="0" y="12801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8481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 noGrp="1"/>
          </p:cNvSpPr>
          <p:nvPr>
            <p:ph type="pic" sz="quarter" idx="23"/>
          </p:nvPr>
        </p:nvSpPr>
        <p:spPr>
          <a:xfrm>
            <a:off x="519604" y="0"/>
            <a:ext cx="6193040" cy="6400800"/>
          </a:xfrm>
          <a:custGeom>
            <a:avLst/>
            <a:gdLst>
              <a:gd name="connsiteX0" fmla="*/ 1970269 w 12355437"/>
              <a:gd name="connsiteY0" fmla="*/ 0 h 12801600"/>
              <a:gd name="connsiteX1" fmla="*/ 12355437 w 12355437"/>
              <a:gd name="connsiteY1" fmla="*/ 0 h 12801600"/>
              <a:gd name="connsiteX2" fmla="*/ 10428113 w 12355437"/>
              <a:gd name="connsiteY2" fmla="*/ 12801600 h 12801600"/>
              <a:gd name="connsiteX3" fmla="*/ 9369237 w 12355437"/>
              <a:gd name="connsiteY3" fmla="*/ 12801600 h 12801600"/>
              <a:gd name="connsiteX4" fmla="*/ 9369237 w 12355437"/>
              <a:gd name="connsiteY4" fmla="*/ 11822887 h 12801600"/>
              <a:gd name="connsiteX5" fmla="*/ 7348383 w 12355437"/>
              <a:gd name="connsiteY5" fmla="*/ 11822887 h 12801600"/>
              <a:gd name="connsiteX6" fmla="*/ 7658183 w 12355437"/>
              <a:gd name="connsiteY6" fmla="*/ 11540094 h 12801600"/>
              <a:gd name="connsiteX7" fmla="*/ 8180874 w 12355437"/>
              <a:gd name="connsiteY7" fmla="*/ 11161980 h 12801600"/>
              <a:gd name="connsiteX8" fmla="*/ 9088036 w 12355437"/>
              <a:gd name="connsiteY8" fmla="*/ 10310425 h 12801600"/>
              <a:gd name="connsiteX9" fmla="*/ 9337465 w 12355437"/>
              <a:gd name="connsiteY9" fmla="*/ 9496999 h 12801600"/>
              <a:gd name="connsiteX10" fmla="*/ 9119808 w 12355437"/>
              <a:gd name="connsiteY10" fmla="*/ 8774131 h 12801600"/>
              <a:gd name="connsiteX11" fmla="*/ 8522450 w 12355437"/>
              <a:gd name="connsiteY11" fmla="*/ 8295925 h 12801600"/>
              <a:gd name="connsiteX12" fmla="*/ 7459595 w 12355437"/>
              <a:gd name="connsiteY12" fmla="*/ 8140231 h 12801600"/>
              <a:gd name="connsiteX13" fmla="*/ 6434868 w 12355437"/>
              <a:gd name="connsiteY13" fmla="*/ 8303870 h 12801600"/>
              <a:gd name="connsiteX14" fmla="*/ 5861340 w 12355437"/>
              <a:gd name="connsiteY14" fmla="*/ 8774131 h 12801600"/>
              <a:gd name="connsiteX15" fmla="*/ 5581725 w 12355437"/>
              <a:gd name="connsiteY15" fmla="*/ 9627274 h 12801600"/>
              <a:gd name="connsiteX16" fmla="*/ 6878121 w 12355437"/>
              <a:gd name="connsiteY16" fmla="*/ 9732130 h 12801600"/>
              <a:gd name="connsiteX17" fmla="*/ 7089422 w 12355437"/>
              <a:gd name="connsiteY17" fmla="*/ 9182432 h 12801600"/>
              <a:gd name="connsiteX18" fmla="*/ 7494545 w 12355437"/>
              <a:gd name="connsiteY18" fmla="*/ 9026738 h 12801600"/>
              <a:gd name="connsiteX19" fmla="*/ 7890139 w 12355437"/>
              <a:gd name="connsiteY19" fmla="*/ 9177667 h 12801600"/>
              <a:gd name="connsiteX20" fmla="*/ 8047421 w 12355437"/>
              <a:gd name="connsiteY20" fmla="*/ 9541484 h 12801600"/>
              <a:gd name="connsiteX21" fmla="*/ 7888550 w 12355437"/>
              <a:gd name="connsiteY21" fmla="*/ 9957729 h 12801600"/>
              <a:gd name="connsiteX22" fmla="*/ 7160914 w 12355437"/>
              <a:gd name="connsiteY22" fmla="*/ 10599572 h 12801600"/>
              <a:gd name="connsiteX23" fmla="*/ 5891526 w 12355437"/>
              <a:gd name="connsiteY23" fmla="*/ 11795880 h 12801600"/>
              <a:gd name="connsiteX24" fmla="*/ 5507327 w 12355437"/>
              <a:gd name="connsiteY24" fmla="*/ 12735088 h 12801600"/>
              <a:gd name="connsiteX25" fmla="*/ 5497574 w 12355437"/>
              <a:gd name="connsiteY25" fmla="*/ 12801600 h 12801600"/>
              <a:gd name="connsiteX26" fmla="*/ 0 w 12355437"/>
              <a:gd name="connsiteY26" fmla="*/ 12801600 h 128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355437" h="12801600">
                <a:moveTo>
                  <a:pt x="1970269" y="0"/>
                </a:moveTo>
                <a:lnTo>
                  <a:pt x="12355437" y="0"/>
                </a:lnTo>
                <a:lnTo>
                  <a:pt x="10428113" y="12801600"/>
                </a:lnTo>
                <a:lnTo>
                  <a:pt x="9369237" y="12801600"/>
                </a:lnTo>
                <a:lnTo>
                  <a:pt x="9369237" y="11822887"/>
                </a:lnTo>
                <a:lnTo>
                  <a:pt x="7348383" y="11822887"/>
                </a:lnTo>
                <a:cubicBezTo>
                  <a:pt x="7467007" y="11706381"/>
                  <a:pt x="7570274" y="11612119"/>
                  <a:pt x="7658183" y="11540094"/>
                </a:cubicBezTo>
                <a:cubicBezTo>
                  <a:pt x="7746093" y="11468073"/>
                  <a:pt x="7920325" y="11342035"/>
                  <a:pt x="8180874" y="11161980"/>
                </a:cubicBezTo>
                <a:cubicBezTo>
                  <a:pt x="8619361" y="10852708"/>
                  <a:pt x="8921749" y="10568856"/>
                  <a:pt x="9088036" y="10310425"/>
                </a:cubicBezTo>
                <a:cubicBezTo>
                  <a:pt x="9254320" y="10051992"/>
                  <a:pt x="9337465" y="9780852"/>
                  <a:pt x="9337465" y="9496999"/>
                </a:cubicBezTo>
                <a:cubicBezTo>
                  <a:pt x="9337465" y="9230094"/>
                  <a:pt x="9264913" y="8989137"/>
                  <a:pt x="9119808" y="8774131"/>
                </a:cubicBezTo>
                <a:cubicBezTo>
                  <a:pt x="8974705" y="8559122"/>
                  <a:pt x="8775587" y="8399721"/>
                  <a:pt x="8522450" y="8295925"/>
                </a:cubicBezTo>
                <a:cubicBezTo>
                  <a:pt x="8269313" y="8192128"/>
                  <a:pt x="7915028" y="8140231"/>
                  <a:pt x="7459595" y="8140231"/>
                </a:cubicBezTo>
                <a:cubicBezTo>
                  <a:pt x="7023224" y="8140231"/>
                  <a:pt x="6681649" y="8194777"/>
                  <a:pt x="6434868" y="8303870"/>
                </a:cubicBezTo>
                <a:cubicBezTo>
                  <a:pt x="6188087" y="8412960"/>
                  <a:pt x="5996911" y="8569716"/>
                  <a:pt x="5861340" y="8774131"/>
                </a:cubicBezTo>
                <a:cubicBezTo>
                  <a:pt x="5725768" y="8978546"/>
                  <a:pt x="5632563" y="9262928"/>
                  <a:pt x="5581725" y="9627274"/>
                </a:cubicBezTo>
                <a:lnTo>
                  <a:pt x="6878121" y="9732130"/>
                </a:lnTo>
                <a:cubicBezTo>
                  <a:pt x="6914131" y="9469462"/>
                  <a:pt x="6984566" y="9286228"/>
                  <a:pt x="7089422" y="9182432"/>
                </a:cubicBezTo>
                <a:cubicBezTo>
                  <a:pt x="7194278" y="9078635"/>
                  <a:pt x="7329320" y="9026738"/>
                  <a:pt x="7494545" y="9026738"/>
                </a:cubicBezTo>
                <a:cubicBezTo>
                  <a:pt x="7653419" y="9026738"/>
                  <a:pt x="7785283" y="9077046"/>
                  <a:pt x="7890139" y="9177667"/>
                </a:cubicBezTo>
                <a:cubicBezTo>
                  <a:pt x="7994995" y="9278286"/>
                  <a:pt x="8047421" y="9399559"/>
                  <a:pt x="8047421" y="9541484"/>
                </a:cubicBezTo>
                <a:cubicBezTo>
                  <a:pt x="8047421" y="9672818"/>
                  <a:pt x="7994465" y="9811567"/>
                  <a:pt x="7888550" y="9957729"/>
                </a:cubicBezTo>
                <a:cubicBezTo>
                  <a:pt x="7782635" y="10103892"/>
                  <a:pt x="7540089" y="10317838"/>
                  <a:pt x="7160914" y="10599572"/>
                </a:cubicBezTo>
                <a:cubicBezTo>
                  <a:pt x="6540253" y="11059242"/>
                  <a:pt x="6117125" y="11458012"/>
                  <a:pt x="5891526" y="11795880"/>
                </a:cubicBezTo>
                <a:cubicBezTo>
                  <a:pt x="5694126" y="12091516"/>
                  <a:pt x="5566060" y="12404584"/>
                  <a:pt x="5507327" y="12735088"/>
                </a:cubicBezTo>
                <a:lnTo>
                  <a:pt x="5497574" y="12801600"/>
                </a:lnTo>
                <a:lnTo>
                  <a:pt x="0" y="12801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897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2115579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721096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47060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Текст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3912860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4855581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714691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Текст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954353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6258688"/>
      </p:ext>
    </p:extLst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83" name="Рисунок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5015674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9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023291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traight Connector 3"/>
          <p:cNvSpPr/>
          <p:nvPr/>
        </p:nvSpPr>
        <p:spPr>
          <a:xfrm>
            <a:off x="-2" y="6089651"/>
            <a:ext cx="4023788" cy="11115"/>
          </a:xfrm>
          <a:prstGeom prst="line">
            <a:avLst/>
          </a:prstGeom>
          <a:ln w="19050">
            <a:solidFill>
              <a:schemeClr val="accent2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2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3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75785" y="0"/>
            <a:ext cx="10782301" cy="89137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0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269134" y="6496049"/>
            <a:ext cx="127001" cy="1270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800">
                <a:solidFill>
                  <a:srgbClr val="558ED5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2460449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Freeform 5"/>
          <p:cNvSpPr/>
          <p:nvPr/>
        </p:nvSpPr>
        <p:spPr>
          <a:xfrm>
            <a:off x="10848975" y="-1"/>
            <a:ext cx="496677" cy="5316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27" extrusionOk="0">
                <a:moveTo>
                  <a:pt x="0" y="0"/>
                </a:moveTo>
                <a:cubicBezTo>
                  <a:pt x="0" y="15619"/>
                  <a:pt x="0" y="15619"/>
                  <a:pt x="0" y="15619"/>
                </a:cubicBezTo>
                <a:cubicBezTo>
                  <a:pt x="0" y="16258"/>
                  <a:pt x="499" y="17013"/>
                  <a:pt x="1061" y="17303"/>
                </a:cubicBezTo>
                <a:cubicBezTo>
                  <a:pt x="9676" y="21310"/>
                  <a:pt x="9676" y="21310"/>
                  <a:pt x="9676" y="21310"/>
                </a:cubicBezTo>
                <a:cubicBezTo>
                  <a:pt x="10301" y="21600"/>
                  <a:pt x="11299" y="21600"/>
                  <a:pt x="11924" y="21310"/>
                </a:cubicBezTo>
                <a:cubicBezTo>
                  <a:pt x="20476" y="17303"/>
                  <a:pt x="20476" y="17303"/>
                  <a:pt x="20476" y="17303"/>
                </a:cubicBezTo>
                <a:cubicBezTo>
                  <a:pt x="21101" y="17013"/>
                  <a:pt x="21600" y="16258"/>
                  <a:pt x="21600" y="15619"/>
                </a:cubicBezTo>
                <a:cubicBezTo>
                  <a:pt x="21600" y="0"/>
                  <a:pt x="21600" y="0"/>
                  <a:pt x="2160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0955127" y="93760"/>
            <a:ext cx="284372" cy="280800"/>
          </a:xfrm>
          <a:prstGeom prst="rect">
            <a:avLst/>
          </a:prstGeom>
        </p:spPr>
        <p:txBody>
          <a:bodyPr anchor="t"/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0733563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2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2"/>
          <p:cNvSpPr/>
          <p:nvPr/>
        </p:nvSpPr>
        <p:spPr>
          <a:xfrm rot="5400000">
            <a:off x="6701813" y="1367813"/>
            <a:ext cx="6857553" cy="412282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8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6786880" y="960036"/>
            <a:ext cx="3968851" cy="493792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4783045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icture Placeholder 8"/>
          <p:cNvSpPr>
            <a:spLocks noGrp="1"/>
          </p:cNvSpPr>
          <p:nvPr>
            <p:ph type="pic" sz="half" idx="21"/>
          </p:nvPr>
        </p:nvSpPr>
        <p:spPr>
          <a:xfrm>
            <a:off x="0" y="0"/>
            <a:ext cx="4143737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5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4975978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545078" y="495823"/>
            <a:ext cx="7101843" cy="83210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4800"/>
            </a:lvl1pPr>
          </a:lstStyle>
          <a:p>
            <a:r>
              <a:t>Текст заголовка</a:t>
            </a:r>
          </a:p>
        </p:txBody>
      </p:sp>
      <p:sp>
        <p:nvSpPr>
          <p:cNvPr id="1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8436020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icture Placeholder 6"/>
          <p:cNvSpPr>
            <a:spLocks noGrp="1"/>
          </p:cNvSpPr>
          <p:nvPr>
            <p:ph type="pic" idx="21"/>
          </p:nvPr>
        </p:nvSpPr>
        <p:spPr>
          <a:xfrm>
            <a:off x="1" y="0"/>
            <a:ext cx="12192001" cy="43434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1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0575977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Add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pHolder4"/>
          <p:cNvSpPr>
            <a:spLocks noGrp="1"/>
          </p:cNvSpPr>
          <p:nvPr>
            <p:ph type="pic" sz="quarter" idx="21"/>
          </p:nvPr>
        </p:nvSpPr>
        <p:spPr>
          <a:xfrm>
            <a:off x="1547052" y="1561847"/>
            <a:ext cx="3550825" cy="373151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3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6944029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icture Placeholder 8"/>
          <p:cNvSpPr>
            <a:spLocks noGrp="1"/>
          </p:cNvSpPr>
          <p:nvPr>
            <p:ph type="pic" sz="half" idx="21"/>
          </p:nvPr>
        </p:nvSpPr>
        <p:spPr>
          <a:xfrm>
            <a:off x="882316" y="753142"/>
            <a:ext cx="4025351" cy="531077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4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305072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Текст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7737045"/>
      </p:ext>
    </p:extLst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Slide 0">
    <p:bg>
      <p:bgPr>
        <a:gradFill flip="none" rotWithShape="1">
          <a:gsLst>
            <a:gs pos="0">
              <a:srgbClr val="649A3F"/>
            </a:gs>
            <a:gs pos="70000">
              <a:srgbClr val="00B05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0955127" y="93760"/>
            <a:ext cx="284372" cy="280800"/>
          </a:xfrm>
          <a:prstGeom prst="rect">
            <a:avLst/>
          </a:prstGeom>
        </p:spPr>
        <p:txBody>
          <a:bodyPr anchor="t"/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7331937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Slid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icture Placeholder 3"/>
          <p:cNvSpPr>
            <a:spLocks noGrp="1"/>
          </p:cNvSpPr>
          <p:nvPr>
            <p:ph type="pic" sz="half" idx="21"/>
          </p:nvPr>
        </p:nvSpPr>
        <p:spPr>
          <a:xfrm>
            <a:off x="835271" y="1798591"/>
            <a:ext cx="4969744" cy="375334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73" name="Picture Placeholder 3"/>
          <p:cNvSpPr>
            <a:spLocks noGrp="1"/>
          </p:cNvSpPr>
          <p:nvPr>
            <p:ph type="pic" sz="half" idx="22"/>
          </p:nvPr>
        </p:nvSpPr>
        <p:spPr>
          <a:xfrm>
            <a:off x="6386986" y="1798591"/>
            <a:ext cx="4969745" cy="375334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7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21924" y="6346649"/>
            <a:ext cx="335867" cy="333088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8916907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6_Custom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8314242" y="4080386"/>
            <a:ext cx="2461488" cy="173884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2" name="Picture Placeholder 5"/>
          <p:cNvSpPr>
            <a:spLocks noGrp="1"/>
          </p:cNvSpPr>
          <p:nvPr>
            <p:ph type="pic" sz="quarter" idx="22"/>
          </p:nvPr>
        </p:nvSpPr>
        <p:spPr>
          <a:xfrm>
            <a:off x="5715251" y="4080386"/>
            <a:ext cx="2461488" cy="173884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3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8314242" y="2187678"/>
            <a:ext cx="2461488" cy="173884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4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5715251" y="2187678"/>
            <a:ext cx="2461488" cy="173884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4256287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icture Placeholder 8"/>
          <p:cNvSpPr>
            <a:spLocks noGrp="1"/>
          </p:cNvSpPr>
          <p:nvPr>
            <p:ph type="pic" sz="half" idx="21"/>
          </p:nvPr>
        </p:nvSpPr>
        <p:spPr>
          <a:xfrm>
            <a:off x="0" y="0"/>
            <a:ext cx="12192000" cy="258246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9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4274981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Freeform 5"/>
          <p:cNvSpPr/>
          <p:nvPr/>
        </p:nvSpPr>
        <p:spPr>
          <a:xfrm>
            <a:off x="10848975" y="-1"/>
            <a:ext cx="496677" cy="5316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27" extrusionOk="0">
                <a:moveTo>
                  <a:pt x="0" y="0"/>
                </a:moveTo>
                <a:cubicBezTo>
                  <a:pt x="0" y="15619"/>
                  <a:pt x="0" y="15619"/>
                  <a:pt x="0" y="15619"/>
                </a:cubicBezTo>
                <a:cubicBezTo>
                  <a:pt x="0" y="16258"/>
                  <a:pt x="499" y="17013"/>
                  <a:pt x="1061" y="17303"/>
                </a:cubicBezTo>
                <a:cubicBezTo>
                  <a:pt x="9676" y="21310"/>
                  <a:pt x="9676" y="21310"/>
                  <a:pt x="9676" y="21310"/>
                </a:cubicBezTo>
                <a:cubicBezTo>
                  <a:pt x="10301" y="21600"/>
                  <a:pt x="11299" y="21600"/>
                  <a:pt x="11924" y="21310"/>
                </a:cubicBezTo>
                <a:cubicBezTo>
                  <a:pt x="20476" y="17303"/>
                  <a:pt x="20476" y="17303"/>
                  <a:pt x="20476" y="17303"/>
                </a:cubicBezTo>
                <a:cubicBezTo>
                  <a:pt x="21101" y="17013"/>
                  <a:pt x="21600" y="16258"/>
                  <a:pt x="21600" y="15619"/>
                </a:cubicBezTo>
                <a:cubicBezTo>
                  <a:pt x="21600" y="0"/>
                  <a:pt x="21600" y="0"/>
                  <a:pt x="2160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0955127" y="93760"/>
            <a:ext cx="284372" cy="280800"/>
          </a:xfrm>
          <a:prstGeom prst="rect">
            <a:avLst/>
          </a:prstGeom>
        </p:spPr>
        <p:txBody>
          <a:bodyPr anchor="t"/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02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450173" y="2284944"/>
            <a:ext cx="1697847" cy="1697848"/>
          </a:xfrm>
          <a:prstGeom prst="rect">
            <a:avLst/>
          </a:prstGeom>
          <a:ln w="38100">
            <a:solidFill>
              <a:schemeClr val="accent1"/>
            </a:solidFill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03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971864" y="2284944"/>
            <a:ext cx="1697847" cy="1697848"/>
          </a:xfrm>
          <a:prstGeom prst="rect">
            <a:avLst/>
          </a:prstGeom>
          <a:ln w="38100">
            <a:solidFill>
              <a:schemeClr val="accent2"/>
            </a:solidFill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0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508784" y="2284944"/>
            <a:ext cx="1697847" cy="1697848"/>
          </a:xfrm>
          <a:prstGeom prst="rect">
            <a:avLst/>
          </a:prstGeom>
          <a:ln w="38100">
            <a:solidFill>
              <a:schemeClr val="accent3"/>
            </a:solidFill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0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030475" y="2284944"/>
            <a:ext cx="1697847" cy="1697848"/>
          </a:xfrm>
          <a:prstGeom prst="rect">
            <a:avLst/>
          </a:prstGeom>
          <a:ln w="38100">
            <a:solidFill>
              <a:schemeClr val="accent4"/>
            </a:solidFill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4262903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1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6179511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3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Rectangle 2"/>
          <p:cNvSpPr/>
          <p:nvPr/>
        </p:nvSpPr>
        <p:spPr>
          <a:xfrm rot="5400000">
            <a:off x="6701813" y="1367813"/>
            <a:ext cx="6857553" cy="412282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2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6786880" y="960036"/>
            <a:ext cx="3968851" cy="493792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2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152055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3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814055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 noGrp="1"/>
          </p:cNvSpPr>
          <p:nvPr>
            <p:ph type="pic" sz="quarter" idx="23"/>
          </p:nvPr>
        </p:nvSpPr>
        <p:spPr>
          <a:xfrm>
            <a:off x="5670328" y="0"/>
            <a:ext cx="6193040" cy="6400800"/>
          </a:xfrm>
          <a:custGeom>
            <a:avLst/>
            <a:gdLst>
              <a:gd name="connsiteX0" fmla="*/ 1970269 w 12355437"/>
              <a:gd name="connsiteY0" fmla="*/ 0 h 12801600"/>
              <a:gd name="connsiteX1" fmla="*/ 12355437 w 12355437"/>
              <a:gd name="connsiteY1" fmla="*/ 0 h 12801600"/>
              <a:gd name="connsiteX2" fmla="*/ 10428113 w 12355437"/>
              <a:gd name="connsiteY2" fmla="*/ 12801600 h 12801600"/>
              <a:gd name="connsiteX3" fmla="*/ 4051690 w 12355437"/>
              <a:gd name="connsiteY3" fmla="*/ 12801600 h 12801600"/>
              <a:gd name="connsiteX4" fmla="*/ 4051690 w 12355437"/>
              <a:gd name="connsiteY4" fmla="*/ 8140232 h 12801600"/>
              <a:gd name="connsiteX5" fmla="*/ 2980890 w 12355437"/>
              <a:gd name="connsiteY5" fmla="*/ 8140232 h 12801600"/>
              <a:gd name="connsiteX6" fmla="*/ 2408951 w 12355437"/>
              <a:gd name="connsiteY6" fmla="*/ 8877399 h 12801600"/>
              <a:gd name="connsiteX7" fmla="*/ 1382638 w 12355437"/>
              <a:gd name="connsiteY7" fmla="*/ 9388966 h 12801600"/>
              <a:gd name="connsiteX8" fmla="*/ 1382638 w 12355437"/>
              <a:gd name="connsiteY8" fmla="*/ 10450234 h 12801600"/>
              <a:gd name="connsiteX9" fmla="*/ 2127747 w 12355437"/>
              <a:gd name="connsiteY9" fmla="*/ 10164264 h 12801600"/>
              <a:gd name="connsiteX10" fmla="*/ 2742584 w 12355437"/>
              <a:gd name="connsiteY10" fmla="*/ 9773437 h 12801600"/>
              <a:gd name="connsiteX11" fmla="*/ 2742584 w 12355437"/>
              <a:gd name="connsiteY11" fmla="*/ 12801600 h 12801600"/>
              <a:gd name="connsiteX12" fmla="*/ 0 w 12355437"/>
              <a:gd name="connsiteY12" fmla="*/ 12801600 h 128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55437" h="12801600">
                <a:moveTo>
                  <a:pt x="1970269" y="0"/>
                </a:moveTo>
                <a:lnTo>
                  <a:pt x="12355437" y="0"/>
                </a:lnTo>
                <a:lnTo>
                  <a:pt x="10428113" y="12801600"/>
                </a:lnTo>
                <a:lnTo>
                  <a:pt x="4051690" y="12801600"/>
                </a:lnTo>
                <a:lnTo>
                  <a:pt x="4051690" y="8140232"/>
                </a:lnTo>
                <a:lnTo>
                  <a:pt x="2980890" y="8140232"/>
                </a:lnTo>
                <a:cubicBezTo>
                  <a:pt x="2843203" y="8432556"/>
                  <a:pt x="2652556" y="8678280"/>
                  <a:pt x="2408951" y="8877399"/>
                </a:cubicBezTo>
                <a:cubicBezTo>
                  <a:pt x="2165348" y="9076520"/>
                  <a:pt x="1823243" y="9247041"/>
                  <a:pt x="1382638" y="9388966"/>
                </a:cubicBezTo>
                <a:lnTo>
                  <a:pt x="1382638" y="10450234"/>
                </a:lnTo>
                <a:cubicBezTo>
                  <a:pt x="1681318" y="10359148"/>
                  <a:pt x="1929688" y="10263823"/>
                  <a:pt x="2127747" y="10164264"/>
                </a:cubicBezTo>
                <a:cubicBezTo>
                  <a:pt x="2325809" y="10064704"/>
                  <a:pt x="2530754" y="9934430"/>
                  <a:pt x="2742584" y="9773437"/>
                </a:cubicBezTo>
                <a:lnTo>
                  <a:pt x="2742584" y="12801600"/>
                </a:lnTo>
                <a:lnTo>
                  <a:pt x="0" y="12801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54070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 noGrp="1"/>
          </p:cNvSpPr>
          <p:nvPr>
            <p:ph type="pic" sz="quarter" idx="23"/>
          </p:nvPr>
        </p:nvSpPr>
        <p:spPr>
          <a:xfrm>
            <a:off x="519604" y="0"/>
            <a:ext cx="6193040" cy="6400800"/>
          </a:xfrm>
          <a:custGeom>
            <a:avLst/>
            <a:gdLst>
              <a:gd name="connsiteX0" fmla="*/ 1970269 w 12355437"/>
              <a:gd name="connsiteY0" fmla="*/ 0 h 12801600"/>
              <a:gd name="connsiteX1" fmla="*/ 12355437 w 12355437"/>
              <a:gd name="connsiteY1" fmla="*/ 0 h 12801600"/>
              <a:gd name="connsiteX2" fmla="*/ 10428113 w 12355437"/>
              <a:gd name="connsiteY2" fmla="*/ 12801600 h 12801600"/>
              <a:gd name="connsiteX3" fmla="*/ 9369237 w 12355437"/>
              <a:gd name="connsiteY3" fmla="*/ 12801600 h 12801600"/>
              <a:gd name="connsiteX4" fmla="*/ 9369237 w 12355437"/>
              <a:gd name="connsiteY4" fmla="*/ 11822887 h 12801600"/>
              <a:gd name="connsiteX5" fmla="*/ 7348383 w 12355437"/>
              <a:gd name="connsiteY5" fmla="*/ 11822887 h 12801600"/>
              <a:gd name="connsiteX6" fmla="*/ 7658183 w 12355437"/>
              <a:gd name="connsiteY6" fmla="*/ 11540094 h 12801600"/>
              <a:gd name="connsiteX7" fmla="*/ 8180874 w 12355437"/>
              <a:gd name="connsiteY7" fmla="*/ 11161980 h 12801600"/>
              <a:gd name="connsiteX8" fmla="*/ 9088036 w 12355437"/>
              <a:gd name="connsiteY8" fmla="*/ 10310425 h 12801600"/>
              <a:gd name="connsiteX9" fmla="*/ 9337465 w 12355437"/>
              <a:gd name="connsiteY9" fmla="*/ 9496999 h 12801600"/>
              <a:gd name="connsiteX10" fmla="*/ 9119808 w 12355437"/>
              <a:gd name="connsiteY10" fmla="*/ 8774131 h 12801600"/>
              <a:gd name="connsiteX11" fmla="*/ 8522450 w 12355437"/>
              <a:gd name="connsiteY11" fmla="*/ 8295925 h 12801600"/>
              <a:gd name="connsiteX12" fmla="*/ 7459595 w 12355437"/>
              <a:gd name="connsiteY12" fmla="*/ 8140231 h 12801600"/>
              <a:gd name="connsiteX13" fmla="*/ 6434868 w 12355437"/>
              <a:gd name="connsiteY13" fmla="*/ 8303870 h 12801600"/>
              <a:gd name="connsiteX14" fmla="*/ 5861340 w 12355437"/>
              <a:gd name="connsiteY14" fmla="*/ 8774131 h 12801600"/>
              <a:gd name="connsiteX15" fmla="*/ 5581725 w 12355437"/>
              <a:gd name="connsiteY15" fmla="*/ 9627274 h 12801600"/>
              <a:gd name="connsiteX16" fmla="*/ 6878121 w 12355437"/>
              <a:gd name="connsiteY16" fmla="*/ 9732130 h 12801600"/>
              <a:gd name="connsiteX17" fmla="*/ 7089422 w 12355437"/>
              <a:gd name="connsiteY17" fmla="*/ 9182432 h 12801600"/>
              <a:gd name="connsiteX18" fmla="*/ 7494545 w 12355437"/>
              <a:gd name="connsiteY18" fmla="*/ 9026738 h 12801600"/>
              <a:gd name="connsiteX19" fmla="*/ 7890139 w 12355437"/>
              <a:gd name="connsiteY19" fmla="*/ 9177667 h 12801600"/>
              <a:gd name="connsiteX20" fmla="*/ 8047421 w 12355437"/>
              <a:gd name="connsiteY20" fmla="*/ 9541484 h 12801600"/>
              <a:gd name="connsiteX21" fmla="*/ 7888550 w 12355437"/>
              <a:gd name="connsiteY21" fmla="*/ 9957729 h 12801600"/>
              <a:gd name="connsiteX22" fmla="*/ 7160914 w 12355437"/>
              <a:gd name="connsiteY22" fmla="*/ 10599572 h 12801600"/>
              <a:gd name="connsiteX23" fmla="*/ 5891526 w 12355437"/>
              <a:gd name="connsiteY23" fmla="*/ 11795880 h 12801600"/>
              <a:gd name="connsiteX24" fmla="*/ 5507327 w 12355437"/>
              <a:gd name="connsiteY24" fmla="*/ 12735088 h 12801600"/>
              <a:gd name="connsiteX25" fmla="*/ 5497574 w 12355437"/>
              <a:gd name="connsiteY25" fmla="*/ 12801600 h 12801600"/>
              <a:gd name="connsiteX26" fmla="*/ 0 w 12355437"/>
              <a:gd name="connsiteY26" fmla="*/ 12801600 h 128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355437" h="12801600">
                <a:moveTo>
                  <a:pt x="1970269" y="0"/>
                </a:moveTo>
                <a:lnTo>
                  <a:pt x="12355437" y="0"/>
                </a:lnTo>
                <a:lnTo>
                  <a:pt x="10428113" y="12801600"/>
                </a:lnTo>
                <a:lnTo>
                  <a:pt x="9369237" y="12801600"/>
                </a:lnTo>
                <a:lnTo>
                  <a:pt x="9369237" y="11822887"/>
                </a:lnTo>
                <a:lnTo>
                  <a:pt x="7348383" y="11822887"/>
                </a:lnTo>
                <a:cubicBezTo>
                  <a:pt x="7467007" y="11706381"/>
                  <a:pt x="7570274" y="11612119"/>
                  <a:pt x="7658183" y="11540094"/>
                </a:cubicBezTo>
                <a:cubicBezTo>
                  <a:pt x="7746093" y="11468073"/>
                  <a:pt x="7920325" y="11342035"/>
                  <a:pt x="8180874" y="11161980"/>
                </a:cubicBezTo>
                <a:cubicBezTo>
                  <a:pt x="8619361" y="10852708"/>
                  <a:pt x="8921749" y="10568856"/>
                  <a:pt x="9088036" y="10310425"/>
                </a:cubicBezTo>
                <a:cubicBezTo>
                  <a:pt x="9254320" y="10051992"/>
                  <a:pt x="9337465" y="9780852"/>
                  <a:pt x="9337465" y="9496999"/>
                </a:cubicBezTo>
                <a:cubicBezTo>
                  <a:pt x="9337465" y="9230094"/>
                  <a:pt x="9264913" y="8989137"/>
                  <a:pt x="9119808" y="8774131"/>
                </a:cubicBezTo>
                <a:cubicBezTo>
                  <a:pt x="8974705" y="8559122"/>
                  <a:pt x="8775587" y="8399721"/>
                  <a:pt x="8522450" y="8295925"/>
                </a:cubicBezTo>
                <a:cubicBezTo>
                  <a:pt x="8269313" y="8192128"/>
                  <a:pt x="7915028" y="8140231"/>
                  <a:pt x="7459595" y="8140231"/>
                </a:cubicBezTo>
                <a:cubicBezTo>
                  <a:pt x="7023224" y="8140231"/>
                  <a:pt x="6681649" y="8194777"/>
                  <a:pt x="6434868" y="8303870"/>
                </a:cubicBezTo>
                <a:cubicBezTo>
                  <a:pt x="6188087" y="8412960"/>
                  <a:pt x="5996911" y="8569716"/>
                  <a:pt x="5861340" y="8774131"/>
                </a:cubicBezTo>
                <a:cubicBezTo>
                  <a:pt x="5725768" y="8978546"/>
                  <a:pt x="5632563" y="9262928"/>
                  <a:pt x="5581725" y="9627274"/>
                </a:cubicBezTo>
                <a:lnTo>
                  <a:pt x="6878121" y="9732130"/>
                </a:lnTo>
                <a:cubicBezTo>
                  <a:pt x="6914131" y="9469462"/>
                  <a:pt x="6984566" y="9286228"/>
                  <a:pt x="7089422" y="9182432"/>
                </a:cubicBezTo>
                <a:cubicBezTo>
                  <a:pt x="7194278" y="9078635"/>
                  <a:pt x="7329320" y="9026738"/>
                  <a:pt x="7494545" y="9026738"/>
                </a:cubicBezTo>
                <a:cubicBezTo>
                  <a:pt x="7653419" y="9026738"/>
                  <a:pt x="7785283" y="9077046"/>
                  <a:pt x="7890139" y="9177667"/>
                </a:cubicBezTo>
                <a:cubicBezTo>
                  <a:pt x="7994995" y="9278286"/>
                  <a:pt x="8047421" y="9399559"/>
                  <a:pt x="8047421" y="9541484"/>
                </a:cubicBezTo>
                <a:cubicBezTo>
                  <a:pt x="8047421" y="9672818"/>
                  <a:pt x="7994465" y="9811567"/>
                  <a:pt x="7888550" y="9957729"/>
                </a:cubicBezTo>
                <a:cubicBezTo>
                  <a:pt x="7782635" y="10103892"/>
                  <a:pt x="7540089" y="10317838"/>
                  <a:pt x="7160914" y="10599572"/>
                </a:cubicBezTo>
                <a:cubicBezTo>
                  <a:pt x="6540253" y="11059242"/>
                  <a:pt x="6117125" y="11458012"/>
                  <a:pt x="5891526" y="11795880"/>
                </a:cubicBezTo>
                <a:cubicBezTo>
                  <a:pt x="5694126" y="12091516"/>
                  <a:pt x="5566060" y="12404584"/>
                  <a:pt x="5507327" y="12735088"/>
                </a:cubicBezTo>
                <a:lnTo>
                  <a:pt x="5497574" y="12801600"/>
                </a:lnTo>
                <a:lnTo>
                  <a:pt x="0" y="12801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175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83" name="Рисунок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0575848"/>
      </p:ext>
    </p:extLst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B6B0F-46C0-435D-8831-055C0A9D1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599D1B3-A322-4E99-A9C5-4C301D8E31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80D175-846B-45EF-8225-1BC06FD9C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AF99-9BFF-43C6-8947-617F3068FF03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433ABC-A219-41A6-902E-888627B1E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14F2C6-05B1-4094-A146-7F519C868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DE8B-230E-4088-8632-185CB3C27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5609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6E447E-B49A-4D1F-9DC0-297D25AE6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34E989-0447-4BC5-8DE9-EBCB1AE66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D0FD6F-9F60-4C58-942A-225AB5972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AF99-9BFF-43C6-8947-617F3068FF03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2273B4-4E3E-4E41-9BCB-6BF6DD447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6BCC7D-0E7F-4F3D-975F-9C73588C2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DE8B-230E-4088-8632-185CB3C27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2315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105CF-057C-405A-8331-660BB5C39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68B999-3D78-4B21-8C8C-7990439CF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17B8B7-43E5-4878-AFE9-3D54FB65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AF99-9BFF-43C6-8947-617F3068FF03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CAF02D-13B7-479A-9D06-2D14B2CBC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BFB676-E372-4526-B1AA-53B0D67C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DE8B-230E-4088-8632-185CB3C27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4267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DCD1B9-F55F-4809-A10F-6925028D4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F3AFA8-1499-4978-B2E7-6C6CE9C86E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5877E50-4107-4C08-AC8E-CD27950F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862AC2-C00C-4AA7-8E27-DDB57E700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AF99-9BFF-43C6-8947-617F3068FF03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643BC4-5201-4F4B-B8E7-67F7B63FC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A871A9-8C61-43B6-BAFD-B2BF75120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DE8B-230E-4088-8632-185CB3C27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78591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4912E0-189B-422C-A697-A3759A1B5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ECC824-DF39-4530-BBD8-C743C4211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9F5894-A248-4F66-B886-AC1A244E7F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8711B15-F0CC-4F46-8084-18542C4ACC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E99590B-372D-449D-97EF-FBE127DA89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E103AEB-157E-4A91-A63B-44746B38B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AF99-9BFF-43C6-8947-617F3068FF03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89B03BA-BD97-42B4-BE86-67A87DFDB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4A279BA-EE5E-49FA-AC18-ADD579D72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DE8B-230E-4088-8632-185CB3C27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6050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F7327F-A4B4-4836-A6C2-92AC48ACE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D0F5400-57FF-4D65-B5C6-58D8BBA19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AF99-9BFF-43C6-8947-617F3068FF03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0D2C01F-6991-49E0-AF0E-7DB8D2296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98DC234-93CD-41B6-8A2F-AA3276D84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DE8B-230E-4088-8632-185CB3C27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33245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71AD02E-0925-41EE-95BB-794F8A1F5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AF99-9BFF-43C6-8947-617F3068FF03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F9C95F0-126C-443F-AD22-34992C6CA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3F3CD74-C547-4464-A412-2E0E6063C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DE8B-230E-4088-8632-185CB3C27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55686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9834BE-7DF5-41C8-A98D-593CE32C9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69C558-E8B5-4B0E-B834-6F0BD01FC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18C1AB-E996-401B-87F1-44F114E923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D29EF6-A5CD-4F42-88A3-B09FB6260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AF99-9BFF-43C6-8947-617F3068FF03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38C8C9-AAB3-4AAD-9BBA-97DF4602B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28EAB6-AACA-41E5-9B1B-861982E2A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DE8B-230E-4088-8632-185CB3C27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27468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68BABB-06EE-4494-8870-DA898965E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30FE76D-78DF-40A9-AE36-061C41FCD7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1FB1B9-E779-4911-8C2F-63269C2F9A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F9DAD5-4330-4724-8124-F84628851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AF99-9BFF-43C6-8947-617F3068FF03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DD708F-1A5D-4084-81FD-3DF5FA1FB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54B6D7-49BF-42E5-B2D7-DCB1883BF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DE8B-230E-4088-8632-185CB3C27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26875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3F560E-718B-40F9-B297-17B28FB0D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AF0AA8-C2E2-4154-8567-A051790621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CD3DCC-0841-4ADE-A0A9-74BC0CEBC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AF99-9BFF-43C6-8947-617F3068FF03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4E83AD-7601-4118-B5EA-636E2FB2B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F0420B-1FC1-4265-96B8-0B14BB3EE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DE8B-230E-4088-8632-185CB3C27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095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9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8067544"/>
      </p:ext>
    </p:extLst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C893154-B765-45D0-A6B2-5255824D4B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0F9696-6758-4C13-8D25-FA22A7718A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EB8D1C-CBF7-4B4F-9972-CC25127AE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AF99-9BFF-43C6-8947-617F3068FF03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DF1EA9-A366-43E9-AF85-B0AFCAEA3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DCCD9C-F0B9-4C44-B45E-615E72D6E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DE8B-230E-4088-8632-185CB3C27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85648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3740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775951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Freeform 5"/>
          <p:cNvSpPr/>
          <p:nvPr/>
        </p:nvSpPr>
        <p:spPr>
          <a:xfrm>
            <a:off x="10848975" y="-1"/>
            <a:ext cx="496677" cy="5316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27" extrusionOk="0">
                <a:moveTo>
                  <a:pt x="0" y="0"/>
                </a:moveTo>
                <a:cubicBezTo>
                  <a:pt x="0" y="15619"/>
                  <a:pt x="0" y="15619"/>
                  <a:pt x="0" y="15619"/>
                </a:cubicBezTo>
                <a:cubicBezTo>
                  <a:pt x="0" y="16258"/>
                  <a:pt x="499" y="17013"/>
                  <a:pt x="1061" y="17303"/>
                </a:cubicBezTo>
                <a:cubicBezTo>
                  <a:pt x="9676" y="21310"/>
                  <a:pt x="9676" y="21310"/>
                  <a:pt x="9676" y="21310"/>
                </a:cubicBezTo>
                <a:cubicBezTo>
                  <a:pt x="10301" y="21600"/>
                  <a:pt x="11299" y="21600"/>
                  <a:pt x="11924" y="21310"/>
                </a:cubicBezTo>
                <a:cubicBezTo>
                  <a:pt x="20476" y="17303"/>
                  <a:pt x="20476" y="17303"/>
                  <a:pt x="20476" y="17303"/>
                </a:cubicBezTo>
                <a:cubicBezTo>
                  <a:pt x="21101" y="17013"/>
                  <a:pt x="21600" y="16258"/>
                  <a:pt x="21600" y="15619"/>
                </a:cubicBezTo>
                <a:cubicBezTo>
                  <a:pt x="21600" y="0"/>
                  <a:pt x="21600" y="0"/>
                  <a:pt x="2160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0955127" y="93760"/>
            <a:ext cx="284372" cy="280800"/>
          </a:xfrm>
          <a:prstGeom prst="rect">
            <a:avLst/>
          </a:prstGeom>
        </p:spPr>
        <p:txBody>
          <a:bodyPr anchor="t"/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68255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5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26" Type="http://schemas.openxmlformats.org/officeDocument/2006/relationships/slideLayout" Target="../slideLayouts/slideLayout78.xml"/><Relationship Id="rId3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73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5" Type="http://schemas.openxmlformats.org/officeDocument/2006/relationships/slideLayout" Target="../slideLayouts/slideLayout77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24" Type="http://schemas.openxmlformats.org/officeDocument/2006/relationships/slideLayout" Target="../slideLayouts/slideLayout76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23" Type="http://schemas.openxmlformats.org/officeDocument/2006/relationships/slideLayout" Target="../slideLayouts/slideLayout75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1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Relationship Id="rId22" Type="http://schemas.openxmlformats.org/officeDocument/2006/relationships/slideLayout" Target="../slideLayouts/slideLayout74.xml"/><Relationship Id="rId27" Type="http://schemas.openxmlformats.org/officeDocument/2006/relationships/slideLayout" Target="../slideLayouts/slideLayout7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5388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3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324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  <p:sldLayoutId id="2147483712" r:id="rId23"/>
    <p:sldLayoutId id="2147483713" r:id="rId24"/>
    <p:sldLayoutId id="2147483714" r:id="rId25"/>
    <p:sldLayoutId id="2147483715" r:id="rId26"/>
    <p:sldLayoutId id="2147483716" r:id="rId27"/>
    <p:sldLayoutId id="2147483717" r:id="rId28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6505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  <p:sldLayoutId id="2147483739" r:id="rId20"/>
    <p:sldLayoutId id="2147483740" r:id="rId21"/>
    <p:sldLayoutId id="2147483741" r:id="rId22"/>
    <p:sldLayoutId id="2147483742" r:id="rId23"/>
    <p:sldLayoutId id="2147483743" r:id="rId24"/>
    <p:sldLayoutId id="2147483744" r:id="rId25"/>
    <p:sldLayoutId id="2147483745" r:id="rId26"/>
    <p:sldLayoutId id="2147483746" r:id="rId27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FCE780-5C50-4AEA-8114-9298002F5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3D6AF6-B671-445B-B083-714CC6565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DD2A58-A7F8-4B1B-964F-1C270FAE87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4AF99-9BFF-43C6-8947-617F3068FF03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00F87E-0337-4985-BA29-FBBAAB3C3F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E9FF4A-9C6B-40C0-8281-FF2C2B626A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4DE8B-230E-4088-8632-185CB3C27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547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bmp"/><Relationship Id="rId1" Type="http://schemas.openxmlformats.org/officeDocument/2006/relationships/slideLayout" Target="../slideLayouts/slideLayout6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bmp"/><Relationship Id="rId1" Type="http://schemas.openxmlformats.org/officeDocument/2006/relationships/slideLayout" Target="../slideLayouts/slideLayout6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44.png"/><Relationship Id="rId4" Type="http://schemas.openxmlformats.org/officeDocument/2006/relationships/hyperlink" Target="http://list.rusada.ru/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5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3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67.gif"/><Relationship Id="rId5" Type="http://schemas.openxmlformats.org/officeDocument/2006/relationships/hyperlink" Target="https://www.youtube.com/watch?v=silOSPU2qAA&amp;t" TargetMode="External"/><Relationship Id="rId4" Type="http://schemas.openxmlformats.org/officeDocument/2006/relationships/image" Target="../media/image6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3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ada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TextBox 21"/>
          <p:cNvSpPr txBox="1">
            <a:spLocks noGrp="1"/>
          </p:cNvSpPr>
          <p:nvPr>
            <p:ph type="sldNum" sz="quarter" idx="2"/>
          </p:nvPr>
        </p:nvSpPr>
        <p:spPr>
          <a:xfrm>
            <a:off x="11000185" y="93760"/>
            <a:ext cx="194257" cy="280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42" name="Freeform 19"/>
          <p:cNvSpPr/>
          <p:nvPr/>
        </p:nvSpPr>
        <p:spPr>
          <a:xfrm>
            <a:off x="3754" y="-58407"/>
            <a:ext cx="3853544" cy="69244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6"/>
                </a:moveTo>
                <a:lnTo>
                  <a:pt x="13542" y="106"/>
                </a:lnTo>
                <a:lnTo>
                  <a:pt x="13637" y="0"/>
                </a:lnTo>
                <a:lnTo>
                  <a:pt x="0" y="10986"/>
                </a:lnTo>
                <a:lnTo>
                  <a:pt x="13113" y="21600"/>
                </a:lnTo>
                <a:lnTo>
                  <a:pt x="21171" y="21600"/>
                </a:lnTo>
                <a:lnTo>
                  <a:pt x="7915" y="11039"/>
                </a:lnTo>
                <a:lnTo>
                  <a:pt x="21600" y="106"/>
                </a:lnTo>
                <a:close/>
              </a:path>
            </a:pathLst>
          </a:custGeom>
          <a:solidFill>
            <a:srgbClr val="00B050"/>
          </a:solidFill>
          <a:ln w="3175">
            <a:solidFill>
              <a:srgbClr val="FFFFFF">
                <a:alpha val="37000"/>
              </a:srgbClr>
            </a:solidFill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43" name="Freeform 19"/>
          <p:cNvSpPr/>
          <p:nvPr/>
        </p:nvSpPr>
        <p:spPr>
          <a:xfrm>
            <a:off x="666227" y="-58407"/>
            <a:ext cx="3853544" cy="69244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6"/>
                </a:moveTo>
                <a:lnTo>
                  <a:pt x="13542" y="106"/>
                </a:lnTo>
                <a:lnTo>
                  <a:pt x="13637" y="0"/>
                </a:lnTo>
                <a:lnTo>
                  <a:pt x="0" y="10986"/>
                </a:lnTo>
                <a:lnTo>
                  <a:pt x="13113" y="21600"/>
                </a:lnTo>
                <a:lnTo>
                  <a:pt x="21171" y="21600"/>
                </a:lnTo>
                <a:lnTo>
                  <a:pt x="7915" y="11039"/>
                </a:lnTo>
                <a:lnTo>
                  <a:pt x="21600" y="106"/>
                </a:lnTo>
                <a:close/>
              </a:path>
            </a:pathLst>
          </a:custGeom>
          <a:solidFill>
            <a:srgbClr val="00B050"/>
          </a:solidFill>
          <a:ln w="3175">
            <a:solidFill>
              <a:srgbClr val="FFFFFF">
                <a:alpha val="37000"/>
              </a:srgbClr>
            </a:solidFill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44" name="Freeform 19"/>
          <p:cNvSpPr/>
          <p:nvPr/>
        </p:nvSpPr>
        <p:spPr>
          <a:xfrm>
            <a:off x="1355636" y="-58407"/>
            <a:ext cx="3853544" cy="69244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6"/>
                </a:moveTo>
                <a:lnTo>
                  <a:pt x="13542" y="106"/>
                </a:lnTo>
                <a:lnTo>
                  <a:pt x="13637" y="0"/>
                </a:lnTo>
                <a:lnTo>
                  <a:pt x="0" y="10986"/>
                </a:lnTo>
                <a:lnTo>
                  <a:pt x="13113" y="21600"/>
                </a:lnTo>
                <a:lnTo>
                  <a:pt x="21171" y="21600"/>
                </a:lnTo>
                <a:lnTo>
                  <a:pt x="7915" y="11039"/>
                </a:lnTo>
                <a:lnTo>
                  <a:pt x="21600" y="106"/>
                </a:lnTo>
                <a:close/>
              </a:path>
            </a:pathLst>
          </a:custGeom>
          <a:solidFill>
            <a:srgbClr val="00B050"/>
          </a:solidFill>
          <a:ln w="3175">
            <a:solidFill>
              <a:srgbClr val="FFFFFF">
                <a:alpha val="37000"/>
              </a:srgbClr>
            </a:solidFill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pSp>
        <p:nvGrpSpPr>
          <p:cNvPr id="347" name="กลุ่ม 660"/>
          <p:cNvGrpSpPr/>
          <p:nvPr/>
        </p:nvGrpSpPr>
        <p:grpSpPr>
          <a:xfrm>
            <a:off x="10426017" y="6375101"/>
            <a:ext cx="329209" cy="309297"/>
            <a:chOff x="0" y="0"/>
            <a:chExt cx="329207" cy="309295"/>
          </a:xfrm>
        </p:grpSpPr>
        <p:sp>
          <p:nvSpPr>
            <p:cNvPr id="345" name="Oval 6"/>
            <p:cNvSpPr/>
            <p:nvPr/>
          </p:nvSpPr>
          <p:spPr>
            <a:xfrm>
              <a:off x="0" y="0"/>
              <a:ext cx="329208" cy="309296"/>
            </a:xfrm>
            <a:prstGeom prst="ellipse">
              <a:avLst/>
            </a:prstGeom>
            <a:solidFill>
              <a:srgbClr val="4F76B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217320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6700"/>
              </a:pPr>
              <a:endParaRPr kumimoji="0" sz="6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346" name="Freeform 7"/>
            <p:cNvSpPr/>
            <p:nvPr/>
          </p:nvSpPr>
          <p:spPr>
            <a:xfrm>
              <a:off x="126282" y="87508"/>
              <a:ext cx="72672" cy="134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89" y="3503"/>
                  </a:moveTo>
                  <a:cubicBezTo>
                    <a:pt x="19326" y="3503"/>
                    <a:pt x="20463" y="3503"/>
                    <a:pt x="21600" y="3503"/>
                  </a:cubicBezTo>
                  <a:cubicBezTo>
                    <a:pt x="21600" y="3503"/>
                    <a:pt x="21600" y="3503"/>
                    <a:pt x="21600" y="3503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1600" y="0"/>
                    <a:pt x="20463" y="0"/>
                    <a:pt x="20463" y="0"/>
                  </a:cubicBezTo>
                  <a:cubicBezTo>
                    <a:pt x="18189" y="0"/>
                    <a:pt x="17053" y="0"/>
                    <a:pt x="15916" y="0"/>
                  </a:cubicBezTo>
                  <a:cubicBezTo>
                    <a:pt x="13642" y="0"/>
                    <a:pt x="11368" y="584"/>
                    <a:pt x="10232" y="1168"/>
                  </a:cubicBezTo>
                  <a:cubicBezTo>
                    <a:pt x="7958" y="1751"/>
                    <a:pt x="6821" y="2919"/>
                    <a:pt x="6821" y="4086"/>
                  </a:cubicBezTo>
                  <a:cubicBezTo>
                    <a:pt x="6821" y="4670"/>
                    <a:pt x="6821" y="4670"/>
                    <a:pt x="6821" y="5254"/>
                  </a:cubicBezTo>
                  <a:cubicBezTo>
                    <a:pt x="6821" y="6422"/>
                    <a:pt x="6821" y="7005"/>
                    <a:pt x="6821" y="7589"/>
                  </a:cubicBezTo>
                  <a:cubicBezTo>
                    <a:pt x="6821" y="8173"/>
                    <a:pt x="6821" y="8173"/>
                    <a:pt x="6821" y="8173"/>
                  </a:cubicBezTo>
                  <a:cubicBezTo>
                    <a:pt x="0" y="8173"/>
                    <a:pt x="0" y="8173"/>
                    <a:pt x="0" y="8173"/>
                  </a:cubicBezTo>
                  <a:cubicBezTo>
                    <a:pt x="0" y="11676"/>
                    <a:pt x="0" y="11676"/>
                    <a:pt x="0" y="11676"/>
                  </a:cubicBezTo>
                  <a:cubicBezTo>
                    <a:pt x="6821" y="11676"/>
                    <a:pt x="6821" y="11676"/>
                    <a:pt x="6821" y="11676"/>
                  </a:cubicBezTo>
                  <a:cubicBezTo>
                    <a:pt x="6821" y="21600"/>
                    <a:pt x="6821" y="21600"/>
                    <a:pt x="6821" y="21600"/>
                  </a:cubicBezTo>
                  <a:cubicBezTo>
                    <a:pt x="14779" y="21600"/>
                    <a:pt x="14779" y="21600"/>
                    <a:pt x="14779" y="21600"/>
                  </a:cubicBezTo>
                  <a:cubicBezTo>
                    <a:pt x="14779" y="11676"/>
                    <a:pt x="14779" y="11676"/>
                    <a:pt x="14779" y="11676"/>
                  </a:cubicBezTo>
                  <a:cubicBezTo>
                    <a:pt x="20463" y="11676"/>
                    <a:pt x="20463" y="11676"/>
                    <a:pt x="20463" y="11676"/>
                  </a:cubicBezTo>
                  <a:cubicBezTo>
                    <a:pt x="21600" y="10508"/>
                    <a:pt x="21600" y="9341"/>
                    <a:pt x="21600" y="8173"/>
                  </a:cubicBezTo>
                  <a:cubicBezTo>
                    <a:pt x="21600" y="8173"/>
                    <a:pt x="20463" y="8173"/>
                    <a:pt x="20463" y="8173"/>
                  </a:cubicBezTo>
                  <a:cubicBezTo>
                    <a:pt x="18189" y="8173"/>
                    <a:pt x="14779" y="8173"/>
                    <a:pt x="14779" y="8173"/>
                  </a:cubicBezTo>
                  <a:cubicBezTo>
                    <a:pt x="14779" y="8173"/>
                    <a:pt x="14779" y="5838"/>
                    <a:pt x="14779" y="5254"/>
                  </a:cubicBezTo>
                  <a:cubicBezTo>
                    <a:pt x="14779" y="4086"/>
                    <a:pt x="15916" y="3503"/>
                    <a:pt x="18189" y="350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217320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6700"/>
              </a:pPr>
              <a:endParaRPr kumimoji="0" sz="6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grpSp>
        <p:nvGrpSpPr>
          <p:cNvPr id="350" name="กลุ่ม 2080"/>
          <p:cNvGrpSpPr/>
          <p:nvPr/>
        </p:nvGrpSpPr>
        <p:grpSpPr>
          <a:xfrm>
            <a:off x="10811291" y="6375101"/>
            <a:ext cx="329209" cy="306889"/>
            <a:chOff x="0" y="0"/>
            <a:chExt cx="329207" cy="306888"/>
          </a:xfrm>
        </p:grpSpPr>
        <p:sp>
          <p:nvSpPr>
            <p:cNvPr id="348" name="Oval 39"/>
            <p:cNvSpPr/>
            <p:nvPr/>
          </p:nvSpPr>
          <p:spPr>
            <a:xfrm>
              <a:off x="0" y="-1"/>
              <a:ext cx="329208" cy="306890"/>
            </a:xfrm>
            <a:prstGeom prst="ellipse">
              <a:avLst/>
            </a:prstGeom>
            <a:solidFill>
              <a:srgbClr val="7D57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217320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6700"/>
              </a:pPr>
              <a:endParaRPr kumimoji="0" sz="6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349" name="Freeform 40"/>
            <p:cNvSpPr/>
            <p:nvPr/>
          </p:nvSpPr>
          <p:spPr>
            <a:xfrm>
              <a:off x="99278" y="92806"/>
              <a:ext cx="130254" cy="117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88" y="0"/>
                  </a:moveTo>
                  <a:cubicBezTo>
                    <a:pt x="3176" y="0"/>
                    <a:pt x="3176" y="0"/>
                    <a:pt x="3176" y="0"/>
                  </a:cubicBezTo>
                  <a:cubicBezTo>
                    <a:pt x="1271" y="0"/>
                    <a:pt x="0" y="1309"/>
                    <a:pt x="0" y="3273"/>
                  </a:cubicBezTo>
                  <a:cubicBezTo>
                    <a:pt x="0" y="18327"/>
                    <a:pt x="0" y="18327"/>
                    <a:pt x="0" y="18327"/>
                  </a:cubicBezTo>
                  <a:cubicBezTo>
                    <a:pt x="0" y="20291"/>
                    <a:pt x="1271" y="21600"/>
                    <a:pt x="3176" y="21600"/>
                  </a:cubicBezTo>
                  <a:cubicBezTo>
                    <a:pt x="17788" y="21600"/>
                    <a:pt x="17788" y="21600"/>
                    <a:pt x="17788" y="21600"/>
                  </a:cubicBezTo>
                  <a:cubicBezTo>
                    <a:pt x="19694" y="21600"/>
                    <a:pt x="21600" y="20291"/>
                    <a:pt x="21600" y="18327"/>
                  </a:cubicBezTo>
                  <a:cubicBezTo>
                    <a:pt x="21600" y="3273"/>
                    <a:pt x="21600" y="3273"/>
                    <a:pt x="21600" y="3273"/>
                  </a:cubicBezTo>
                  <a:cubicBezTo>
                    <a:pt x="21600" y="1309"/>
                    <a:pt x="19694" y="0"/>
                    <a:pt x="17788" y="0"/>
                  </a:cubicBezTo>
                  <a:close/>
                  <a:moveTo>
                    <a:pt x="15247" y="2618"/>
                  </a:moveTo>
                  <a:cubicBezTo>
                    <a:pt x="15247" y="2618"/>
                    <a:pt x="15247" y="1964"/>
                    <a:pt x="15882" y="1964"/>
                  </a:cubicBezTo>
                  <a:cubicBezTo>
                    <a:pt x="18424" y="1964"/>
                    <a:pt x="18424" y="1964"/>
                    <a:pt x="18424" y="1964"/>
                  </a:cubicBezTo>
                  <a:cubicBezTo>
                    <a:pt x="19059" y="1964"/>
                    <a:pt x="19059" y="2618"/>
                    <a:pt x="19059" y="2618"/>
                  </a:cubicBezTo>
                  <a:cubicBezTo>
                    <a:pt x="19059" y="5236"/>
                    <a:pt x="19059" y="5236"/>
                    <a:pt x="19059" y="5236"/>
                  </a:cubicBezTo>
                  <a:cubicBezTo>
                    <a:pt x="19059" y="5891"/>
                    <a:pt x="19059" y="5891"/>
                    <a:pt x="18424" y="5891"/>
                  </a:cubicBezTo>
                  <a:cubicBezTo>
                    <a:pt x="15882" y="5891"/>
                    <a:pt x="15882" y="5891"/>
                    <a:pt x="15882" y="5891"/>
                  </a:cubicBezTo>
                  <a:cubicBezTo>
                    <a:pt x="15247" y="5891"/>
                    <a:pt x="15247" y="5891"/>
                    <a:pt x="15247" y="5236"/>
                  </a:cubicBezTo>
                  <a:lnTo>
                    <a:pt x="15247" y="2618"/>
                  </a:lnTo>
                  <a:close/>
                  <a:moveTo>
                    <a:pt x="6988" y="9164"/>
                  </a:moveTo>
                  <a:cubicBezTo>
                    <a:pt x="7624" y="7855"/>
                    <a:pt x="8894" y="6545"/>
                    <a:pt x="10800" y="6545"/>
                  </a:cubicBezTo>
                  <a:cubicBezTo>
                    <a:pt x="12706" y="6545"/>
                    <a:pt x="13976" y="7855"/>
                    <a:pt x="14612" y="9164"/>
                  </a:cubicBezTo>
                  <a:cubicBezTo>
                    <a:pt x="14612" y="9818"/>
                    <a:pt x="15247" y="10473"/>
                    <a:pt x="15247" y="11127"/>
                  </a:cubicBezTo>
                  <a:cubicBezTo>
                    <a:pt x="15247" y="13091"/>
                    <a:pt x="13341" y="15055"/>
                    <a:pt x="10800" y="15055"/>
                  </a:cubicBezTo>
                  <a:cubicBezTo>
                    <a:pt x="8259" y="15055"/>
                    <a:pt x="6353" y="13091"/>
                    <a:pt x="6353" y="11127"/>
                  </a:cubicBezTo>
                  <a:cubicBezTo>
                    <a:pt x="6353" y="10473"/>
                    <a:pt x="6353" y="9818"/>
                    <a:pt x="6988" y="9164"/>
                  </a:cubicBezTo>
                  <a:close/>
                  <a:moveTo>
                    <a:pt x="19059" y="18327"/>
                  </a:moveTo>
                  <a:cubicBezTo>
                    <a:pt x="19059" y="18982"/>
                    <a:pt x="18424" y="19636"/>
                    <a:pt x="17788" y="19636"/>
                  </a:cubicBezTo>
                  <a:cubicBezTo>
                    <a:pt x="3176" y="19636"/>
                    <a:pt x="3176" y="19636"/>
                    <a:pt x="3176" y="19636"/>
                  </a:cubicBezTo>
                  <a:cubicBezTo>
                    <a:pt x="2541" y="19636"/>
                    <a:pt x="2541" y="18982"/>
                    <a:pt x="2541" y="18327"/>
                  </a:cubicBezTo>
                  <a:cubicBezTo>
                    <a:pt x="2541" y="9164"/>
                    <a:pt x="2541" y="9164"/>
                    <a:pt x="2541" y="9164"/>
                  </a:cubicBezTo>
                  <a:cubicBezTo>
                    <a:pt x="4447" y="9164"/>
                    <a:pt x="4447" y="9164"/>
                    <a:pt x="4447" y="9164"/>
                  </a:cubicBezTo>
                  <a:cubicBezTo>
                    <a:pt x="4447" y="9818"/>
                    <a:pt x="4447" y="10473"/>
                    <a:pt x="4447" y="11127"/>
                  </a:cubicBezTo>
                  <a:cubicBezTo>
                    <a:pt x="4447" y="14400"/>
                    <a:pt x="6988" y="17673"/>
                    <a:pt x="10800" y="17673"/>
                  </a:cubicBezTo>
                  <a:cubicBezTo>
                    <a:pt x="13976" y="17673"/>
                    <a:pt x="17153" y="14400"/>
                    <a:pt x="17153" y="11127"/>
                  </a:cubicBezTo>
                  <a:cubicBezTo>
                    <a:pt x="17153" y="10473"/>
                    <a:pt x="17153" y="9818"/>
                    <a:pt x="17153" y="9164"/>
                  </a:cubicBezTo>
                  <a:cubicBezTo>
                    <a:pt x="19059" y="9164"/>
                    <a:pt x="19059" y="9164"/>
                    <a:pt x="19059" y="9164"/>
                  </a:cubicBezTo>
                  <a:lnTo>
                    <a:pt x="19059" y="18327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217320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6700"/>
              </a:pPr>
              <a:endParaRPr kumimoji="0" sz="6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grpSp>
        <p:nvGrpSpPr>
          <p:cNvPr id="353" name="กลุ่ม 665"/>
          <p:cNvGrpSpPr/>
          <p:nvPr/>
        </p:nvGrpSpPr>
        <p:grpSpPr>
          <a:xfrm>
            <a:off x="11196564" y="6372695"/>
            <a:ext cx="329209" cy="306889"/>
            <a:chOff x="0" y="0"/>
            <a:chExt cx="329207" cy="306888"/>
          </a:xfrm>
        </p:grpSpPr>
        <p:sp>
          <p:nvSpPr>
            <p:cNvPr id="351" name="Oval 53"/>
            <p:cNvSpPr/>
            <p:nvPr/>
          </p:nvSpPr>
          <p:spPr>
            <a:xfrm>
              <a:off x="0" y="-1"/>
              <a:ext cx="329208" cy="306890"/>
            </a:xfrm>
            <a:prstGeom prst="ellipse">
              <a:avLst/>
            </a:prstGeom>
            <a:solidFill>
              <a:srgbClr val="EF3F3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217320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6700"/>
              </a:pPr>
              <a:endParaRPr kumimoji="0" sz="6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352" name="Freeform 54"/>
            <p:cNvSpPr/>
            <p:nvPr/>
          </p:nvSpPr>
          <p:spPr>
            <a:xfrm>
              <a:off x="90073" y="104418"/>
              <a:ext cx="146444" cy="94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200" extrusionOk="0">
                  <a:moveTo>
                    <a:pt x="2492" y="20600"/>
                  </a:moveTo>
                  <a:cubicBezTo>
                    <a:pt x="1385" y="20600"/>
                    <a:pt x="831" y="19800"/>
                    <a:pt x="831" y="18200"/>
                  </a:cubicBezTo>
                  <a:cubicBezTo>
                    <a:pt x="-277" y="15800"/>
                    <a:pt x="-277" y="3800"/>
                    <a:pt x="831" y="1400"/>
                  </a:cubicBezTo>
                  <a:cubicBezTo>
                    <a:pt x="1385" y="600"/>
                    <a:pt x="1938" y="600"/>
                    <a:pt x="3046" y="600"/>
                  </a:cubicBezTo>
                  <a:cubicBezTo>
                    <a:pt x="6369" y="-200"/>
                    <a:pt x="18000" y="-200"/>
                    <a:pt x="19108" y="600"/>
                  </a:cubicBezTo>
                  <a:cubicBezTo>
                    <a:pt x="19661" y="600"/>
                    <a:pt x="20215" y="1400"/>
                    <a:pt x="20769" y="3000"/>
                  </a:cubicBezTo>
                  <a:cubicBezTo>
                    <a:pt x="21323" y="5400"/>
                    <a:pt x="21323" y="15800"/>
                    <a:pt x="20769" y="19000"/>
                  </a:cubicBezTo>
                  <a:cubicBezTo>
                    <a:pt x="20215" y="19800"/>
                    <a:pt x="20215" y="20600"/>
                    <a:pt x="19661" y="20600"/>
                  </a:cubicBezTo>
                  <a:cubicBezTo>
                    <a:pt x="18000" y="21400"/>
                    <a:pt x="4154" y="21400"/>
                    <a:pt x="2492" y="20600"/>
                  </a:cubicBezTo>
                  <a:close/>
                  <a:moveTo>
                    <a:pt x="8031" y="15000"/>
                  </a:moveTo>
                  <a:cubicBezTo>
                    <a:pt x="10246" y="13400"/>
                    <a:pt x="12461" y="11800"/>
                    <a:pt x="14677" y="10200"/>
                  </a:cubicBezTo>
                  <a:cubicBezTo>
                    <a:pt x="12461" y="8600"/>
                    <a:pt x="10246" y="7000"/>
                    <a:pt x="8031" y="5400"/>
                  </a:cubicBezTo>
                  <a:cubicBezTo>
                    <a:pt x="8031" y="8600"/>
                    <a:pt x="8031" y="11800"/>
                    <a:pt x="8031" y="150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217320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6700"/>
              </a:pPr>
              <a:endParaRPr kumimoji="0" sz="6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pic>
        <p:nvPicPr>
          <p:cNvPr id="354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2704" y="6331165"/>
            <a:ext cx="414409" cy="414409"/>
          </a:xfrm>
          <a:prstGeom prst="rect">
            <a:avLst/>
          </a:prstGeom>
          <a:ln w="12700">
            <a:miter lim="400000"/>
          </a:ln>
        </p:spPr>
      </p:pic>
      <p:sp>
        <p:nvSpPr>
          <p:cNvPr id="355" name="Прямоугольник 1"/>
          <p:cNvSpPr/>
          <p:nvPr/>
        </p:nvSpPr>
        <p:spPr>
          <a:xfrm>
            <a:off x="10426017" y="-1"/>
            <a:ext cx="1287013" cy="827316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56" name="TextBox 3"/>
          <p:cNvSpPr txBox="1"/>
          <p:nvPr/>
        </p:nvSpPr>
        <p:spPr>
          <a:xfrm>
            <a:off x="3178909" y="2942701"/>
            <a:ext cx="9025248" cy="116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 b="1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Роль родителей в процессе антидопингового обеспечения спортсменов  </a:t>
            </a:r>
            <a:endParaRPr kumimoji="0" sz="3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357" name="Рисунок 9" descr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3503" y="290299"/>
            <a:ext cx="2687892" cy="6405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5" name="Group 17"/>
          <p:cNvGrpSpPr/>
          <p:nvPr/>
        </p:nvGrpSpPr>
        <p:grpSpPr>
          <a:xfrm>
            <a:off x="-810212" y="5427405"/>
            <a:ext cx="2245756" cy="1430595"/>
            <a:chOff x="0" y="0"/>
            <a:chExt cx="2245755" cy="1430593"/>
          </a:xfrm>
        </p:grpSpPr>
        <p:sp>
          <p:nvSpPr>
            <p:cNvPr id="813" name="Parallelogram 18"/>
            <p:cNvSpPr/>
            <p:nvPr/>
          </p:nvSpPr>
          <p:spPr>
            <a:xfrm flipH="1">
              <a:off x="906776" y="321883"/>
              <a:ext cx="1338980" cy="1108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</a:endParaRPr>
            </a:p>
          </p:txBody>
        </p:sp>
        <p:sp>
          <p:nvSpPr>
            <p:cNvPr id="814" name="Parallelogram 19"/>
            <p:cNvSpPr/>
            <p:nvPr/>
          </p:nvSpPr>
          <p:spPr>
            <a:xfrm flipH="1">
              <a:off x="-1" y="0"/>
              <a:ext cx="1338981" cy="1108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</a:endParaRPr>
            </a:p>
          </p:txBody>
        </p:sp>
      </p:grpSp>
      <p:grpSp>
        <p:nvGrpSpPr>
          <p:cNvPr id="820" name="Parallelogram 36"/>
          <p:cNvGrpSpPr/>
          <p:nvPr/>
        </p:nvGrpSpPr>
        <p:grpSpPr>
          <a:xfrm>
            <a:off x="261971" y="207072"/>
            <a:ext cx="2736394" cy="266613"/>
            <a:chOff x="0" y="0"/>
            <a:chExt cx="2736392" cy="266611"/>
          </a:xfrm>
        </p:grpSpPr>
        <p:sp>
          <p:nvSpPr>
            <p:cNvPr id="818" name="Фигура"/>
            <p:cNvSpPr/>
            <p:nvPr/>
          </p:nvSpPr>
          <p:spPr>
            <a:xfrm>
              <a:off x="-1" y="0"/>
              <a:ext cx="2736394" cy="26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</a:endParaRPr>
            </a:p>
          </p:txBody>
        </p:sp>
        <p:sp>
          <p:nvSpPr>
            <p:cNvPr id="819" name="https://rusada.ru/"/>
            <p:cNvSpPr txBox="1"/>
            <p:nvPr/>
          </p:nvSpPr>
          <p:spPr>
            <a:xfrm>
              <a:off x="350279" y="4205"/>
              <a:ext cx="2035834" cy="258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300" b="0" i="0" u="none" strike="noStrike" kern="1200" cap="none" spc="30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/>
                  <a:cs typeface="Helvetica"/>
                </a:rPr>
                <a:t>https://rusada.ru/</a:t>
              </a:r>
            </a:p>
          </p:txBody>
        </p:sp>
      </p:grpSp>
      <p:sp>
        <p:nvSpPr>
          <p:cNvPr id="821" name="Straight Connector 9"/>
          <p:cNvSpPr/>
          <p:nvPr/>
        </p:nvSpPr>
        <p:spPr>
          <a:xfrm flipH="1" flipV="1">
            <a:off x="4159133" y="3999319"/>
            <a:ext cx="3630151" cy="1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3FE41A-802E-4B63-BC97-8366F302FAD4}"/>
              </a:ext>
            </a:extLst>
          </p:cNvPr>
          <p:cNvSpPr txBox="1"/>
          <p:nvPr/>
        </p:nvSpPr>
        <p:spPr>
          <a:xfrm>
            <a:off x="549740" y="1447749"/>
            <a:ext cx="6438552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"/>
              </a:rPr>
              <a:t>как можно больше разговаривайте с ребенком, завоюйте его доверие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511DC6-CDE0-489D-9C3B-387BA0243CCD}"/>
              </a:ext>
            </a:extLst>
          </p:cNvPr>
          <p:cNvSpPr txBox="1"/>
          <p:nvPr/>
        </p:nvSpPr>
        <p:spPr>
          <a:xfrm>
            <a:off x="3133287" y="764671"/>
            <a:ext cx="656858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"/>
              </a:rPr>
              <a:t>Роль родителей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2C7C37-4F61-49E9-9D61-EB6C511536A7}"/>
              </a:ext>
            </a:extLst>
          </p:cNvPr>
          <p:cNvSpPr txBox="1"/>
          <p:nvPr/>
        </p:nvSpPr>
        <p:spPr>
          <a:xfrm>
            <a:off x="5597946" y="4626009"/>
            <a:ext cx="6115574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"/>
              </a:rPr>
              <a:t>обращайте внимание на любые изменения, происходящие с Вашим ребенком, и оперативно реагируйте на них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EDE58AB-41FF-4F06-AF87-1A55B3DD4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300" y="678376"/>
            <a:ext cx="4476313" cy="298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041155B7-07F7-4315-B550-BDD252FC0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45" y="3748966"/>
            <a:ext cx="3856701" cy="241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8847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B70966F-CB92-441A-BAD8-7EF48A4698A3}"/>
              </a:ext>
            </a:extLst>
          </p:cNvPr>
          <p:cNvSpPr/>
          <p:nvPr/>
        </p:nvSpPr>
        <p:spPr>
          <a:xfrm>
            <a:off x="4027751" y="219182"/>
            <a:ext cx="3299367" cy="939869"/>
          </a:xfrm>
          <a:prstGeom prst="rect">
            <a:avLst/>
          </a:prstGeom>
          <a:solidFill>
            <a:srgbClr val="00B05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Calibri"/>
            </a:endParaRPr>
          </a:p>
        </p:txBody>
      </p:sp>
      <p:grpSp>
        <p:nvGrpSpPr>
          <p:cNvPr id="815" name="Group 17"/>
          <p:cNvGrpSpPr/>
          <p:nvPr/>
        </p:nvGrpSpPr>
        <p:grpSpPr>
          <a:xfrm>
            <a:off x="-810212" y="5427405"/>
            <a:ext cx="2245756" cy="1430595"/>
            <a:chOff x="0" y="0"/>
            <a:chExt cx="2245755" cy="1430593"/>
          </a:xfrm>
        </p:grpSpPr>
        <p:sp>
          <p:nvSpPr>
            <p:cNvPr id="813" name="Parallelogram 18"/>
            <p:cNvSpPr/>
            <p:nvPr/>
          </p:nvSpPr>
          <p:spPr>
            <a:xfrm flipH="1">
              <a:off x="906776" y="321883"/>
              <a:ext cx="1338980" cy="1108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</a:endParaRPr>
            </a:p>
          </p:txBody>
        </p:sp>
        <p:sp>
          <p:nvSpPr>
            <p:cNvPr id="814" name="Parallelogram 19"/>
            <p:cNvSpPr/>
            <p:nvPr/>
          </p:nvSpPr>
          <p:spPr>
            <a:xfrm flipH="1">
              <a:off x="-1" y="0"/>
              <a:ext cx="1338981" cy="1108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</a:endParaRPr>
            </a:p>
          </p:txBody>
        </p:sp>
      </p:grpSp>
      <p:grpSp>
        <p:nvGrpSpPr>
          <p:cNvPr id="820" name="Parallelogram 36"/>
          <p:cNvGrpSpPr/>
          <p:nvPr/>
        </p:nvGrpSpPr>
        <p:grpSpPr>
          <a:xfrm>
            <a:off x="261971" y="207072"/>
            <a:ext cx="2736394" cy="266613"/>
            <a:chOff x="0" y="0"/>
            <a:chExt cx="2736392" cy="266611"/>
          </a:xfrm>
        </p:grpSpPr>
        <p:sp>
          <p:nvSpPr>
            <p:cNvPr id="818" name="Фигура"/>
            <p:cNvSpPr/>
            <p:nvPr/>
          </p:nvSpPr>
          <p:spPr>
            <a:xfrm>
              <a:off x="-1" y="0"/>
              <a:ext cx="2736394" cy="26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</a:endParaRPr>
            </a:p>
          </p:txBody>
        </p:sp>
        <p:sp>
          <p:nvSpPr>
            <p:cNvPr id="819" name="https://rusada.ru/"/>
            <p:cNvSpPr txBox="1"/>
            <p:nvPr/>
          </p:nvSpPr>
          <p:spPr>
            <a:xfrm>
              <a:off x="350279" y="4205"/>
              <a:ext cx="2035834" cy="258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300" b="0" i="0" u="none" strike="noStrike" kern="1200" cap="none" spc="30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/>
                  <a:cs typeface="Helvetica"/>
                </a:rPr>
                <a:t>https://rusada.ru/</a:t>
              </a:r>
            </a:p>
          </p:txBody>
        </p:sp>
      </p:grpSp>
      <p:sp>
        <p:nvSpPr>
          <p:cNvPr id="821" name="Straight Connector 9"/>
          <p:cNvSpPr/>
          <p:nvPr/>
        </p:nvSpPr>
        <p:spPr>
          <a:xfrm flipH="1" flipV="1">
            <a:off x="4159133" y="3999319"/>
            <a:ext cx="3630151" cy="1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511DC6-CDE0-489D-9C3B-387BA0243CCD}"/>
              </a:ext>
            </a:extLst>
          </p:cNvPr>
          <p:cNvSpPr txBox="1"/>
          <p:nvPr/>
        </p:nvSpPr>
        <p:spPr>
          <a:xfrm>
            <a:off x="2295264" y="340379"/>
            <a:ext cx="656858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"/>
              </a:rPr>
              <a:t>Группы риска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77BD04-5B66-4E71-84DD-311F5E77D5CE}"/>
              </a:ext>
            </a:extLst>
          </p:cNvPr>
          <p:cNvSpPr txBox="1"/>
          <p:nvPr/>
        </p:nvSpPr>
        <p:spPr>
          <a:xfrm>
            <a:off x="4630723" y="1386228"/>
            <a:ext cx="6998500" cy="53983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"/>
              </a:rPr>
              <a:t>Ребенок может начать принимать запрещенные субстанции, если он:</a:t>
            </a:r>
          </a:p>
          <a:p>
            <a:pPr marL="0" marR="0" lvl="0" indent="0" algn="l" defTabSz="9144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Calibri"/>
            </a:endParaRPr>
          </a:p>
          <a:p>
            <a:pPr marL="285750" marR="0" lvl="0" indent="-285750" algn="l" defTabSz="9144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"/>
              </a:rPr>
              <a:t>недавно 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"/>
              </a:rPr>
              <a:t>поменял спортивный клуб/круг общения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"/>
              </a:rPr>
              <a:t>и попал в новую среду</a:t>
            </a:r>
          </a:p>
          <a:p>
            <a:pPr marL="285750" marR="0" lvl="0" indent="-285750" algn="l" defTabSz="9144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"/>
              </a:rPr>
              <a:t>начал выступать на 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"/>
              </a:rPr>
              <a:t>новом соревновательном уровне</a:t>
            </a:r>
          </a:p>
          <a:p>
            <a:pPr marL="285750" marR="0" lvl="0" indent="-285750" algn="l" defTabSz="9144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"/>
              </a:rPr>
              <a:t>вернулся в спорт 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"/>
              </a:rPr>
              <a:t>после травмы</a:t>
            </a:r>
          </a:p>
          <a:p>
            <a:pPr marL="285750" marR="0" lvl="0" indent="-285750" algn="l" defTabSz="9144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"/>
              </a:rPr>
              <a:t>потерпел 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"/>
              </a:rPr>
              <a:t>неудачу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"/>
              </a:rPr>
              <a:t> на последних соревнованиях</a:t>
            </a:r>
          </a:p>
          <a:p>
            <a:pPr marL="285750" marR="0" lvl="0" indent="-285750" algn="l" defTabSz="9144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"/>
              </a:rPr>
              <a:t>находится под 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"/>
              </a:rPr>
              <a:t>давлением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"/>
              </a:rPr>
              <a:t>со стороны близких, которые ждут от него только победы</a:t>
            </a:r>
          </a:p>
          <a:p>
            <a:pPr marL="285750" marR="0" lvl="0" indent="-285750" algn="l" defTabSz="9144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"/>
              </a:rPr>
              <a:t>не уверен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"/>
              </a:rPr>
              <a:t>в себе </a:t>
            </a:r>
          </a:p>
          <a:p>
            <a:pPr marL="285750" marR="0" lvl="0" indent="-285750" algn="l" defTabSz="9144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"/>
              </a:rPr>
              <a:t>вдохновляется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"/>
              </a:rPr>
              <a:t> 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"/>
              </a:rPr>
              <a:t>спортсменом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"/>
              </a:rPr>
              <a:t>, нарушившим антидопинговые правила</a:t>
            </a: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Calibri"/>
            </a:endParaRPr>
          </a:p>
          <a:p>
            <a:pPr marL="285750" marR="0" lvl="0" indent="-285750" algn="l" defTabSz="9144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"/>
              </a:rPr>
              <a:t>считает, что 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"/>
              </a:rPr>
              <a:t>допинг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"/>
              </a:rPr>
              <a:t> является 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"/>
              </a:rPr>
              <a:t>неотъемлемой частью спорта</a:t>
            </a:r>
          </a:p>
          <a:p>
            <a:pPr marL="285750" marR="0" lvl="0" indent="-285750" algn="l" defTabSz="9144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"/>
              </a:rPr>
              <a:t>пренебрегает рисками для здоровья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"/>
              </a:rPr>
              <a:t>, связанными с употреблением допинга</a:t>
            </a:r>
          </a:p>
        </p:txBody>
      </p:sp>
      <p:pic>
        <p:nvPicPr>
          <p:cNvPr id="16" name="Picture 9" descr="http://www.teentor.com/ru/articles/pravila-obschenia-s-neznakomtsami-v-seti.jpg">
            <a:extLst>
              <a:ext uri="{FF2B5EF4-FFF2-40B4-BE49-F238E27FC236}">
                <a16:creationId xmlns:a16="http://schemas.microsoft.com/office/drawing/2014/main" id="{3687A466-F340-4DCF-8661-3BF9A371F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777" y="2600586"/>
            <a:ext cx="3464974" cy="25324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512623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5" name="Group 17"/>
          <p:cNvGrpSpPr/>
          <p:nvPr/>
        </p:nvGrpSpPr>
        <p:grpSpPr>
          <a:xfrm>
            <a:off x="-810212" y="5427405"/>
            <a:ext cx="2245756" cy="1430595"/>
            <a:chOff x="0" y="0"/>
            <a:chExt cx="2245755" cy="1430593"/>
          </a:xfrm>
        </p:grpSpPr>
        <p:sp>
          <p:nvSpPr>
            <p:cNvPr id="813" name="Parallelogram 18"/>
            <p:cNvSpPr/>
            <p:nvPr/>
          </p:nvSpPr>
          <p:spPr>
            <a:xfrm flipH="1">
              <a:off x="906776" y="321883"/>
              <a:ext cx="1338980" cy="1108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</a:endParaRPr>
            </a:p>
          </p:txBody>
        </p:sp>
        <p:sp>
          <p:nvSpPr>
            <p:cNvPr id="814" name="Parallelogram 19"/>
            <p:cNvSpPr/>
            <p:nvPr/>
          </p:nvSpPr>
          <p:spPr>
            <a:xfrm flipH="1">
              <a:off x="-1" y="0"/>
              <a:ext cx="1338981" cy="1108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</a:endParaRPr>
            </a:p>
          </p:txBody>
        </p:sp>
      </p:grpSp>
      <p:grpSp>
        <p:nvGrpSpPr>
          <p:cNvPr id="820" name="Parallelogram 36"/>
          <p:cNvGrpSpPr/>
          <p:nvPr/>
        </p:nvGrpSpPr>
        <p:grpSpPr>
          <a:xfrm>
            <a:off x="261971" y="207072"/>
            <a:ext cx="2736394" cy="266613"/>
            <a:chOff x="0" y="0"/>
            <a:chExt cx="2736392" cy="266611"/>
          </a:xfrm>
        </p:grpSpPr>
        <p:sp>
          <p:nvSpPr>
            <p:cNvPr id="818" name="Фигура"/>
            <p:cNvSpPr/>
            <p:nvPr/>
          </p:nvSpPr>
          <p:spPr>
            <a:xfrm>
              <a:off x="-1" y="0"/>
              <a:ext cx="2736394" cy="26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</a:endParaRPr>
            </a:p>
          </p:txBody>
        </p:sp>
        <p:sp>
          <p:nvSpPr>
            <p:cNvPr id="819" name="https://rusada.ru/"/>
            <p:cNvSpPr txBox="1"/>
            <p:nvPr/>
          </p:nvSpPr>
          <p:spPr>
            <a:xfrm>
              <a:off x="350279" y="4205"/>
              <a:ext cx="2035834" cy="258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3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/>
                  <a:cs typeface="Helvetica"/>
                </a:rPr>
                <a:t>https://rusada.ru/</a:t>
              </a:r>
            </a:p>
          </p:txBody>
        </p:sp>
      </p:grpSp>
      <p:sp>
        <p:nvSpPr>
          <p:cNvPr id="821" name="Straight Connector 9"/>
          <p:cNvSpPr/>
          <p:nvPr/>
        </p:nvSpPr>
        <p:spPr>
          <a:xfrm flipH="1" flipV="1">
            <a:off x="4159133" y="3999319"/>
            <a:ext cx="3630151" cy="1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408439FA-158C-47D1-862A-5558E3EEE07E}"/>
              </a:ext>
            </a:extLst>
          </p:cNvPr>
          <p:cNvSpPr/>
          <p:nvPr/>
        </p:nvSpPr>
        <p:spPr>
          <a:xfrm>
            <a:off x="3814194" y="1206268"/>
            <a:ext cx="4999839" cy="502012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F071A5C-F65D-45BB-87E5-D9A9C4908E87}"/>
              </a:ext>
            </a:extLst>
          </p:cNvPr>
          <p:cNvSpPr txBox="1">
            <a:spLocks/>
          </p:cNvSpPr>
          <p:nvPr/>
        </p:nvSpPr>
        <p:spPr>
          <a:xfrm>
            <a:off x="3093693" y="1783620"/>
            <a:ext cx="6440840" cy="36437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8229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Helvetica"/>
              </a:rPr>
              <a:t>ПОМНИТЕ!</a:t>
            </a:r>
          </a:p>
          <a:p>
            <a:pPr marL="8229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highlight>
                <a:srgbClr val="000000">
                  <a:alpha val="0"/>
                </a:srgbClr>
              </a:highlight>
              <a:uLnTx/>
              <a:uFillTx/>
              <a:latin typeface="Calibri"/>
              <a:cs typeface="Helvetica"/>
            </a:endParaRPr>
          </a:p>
          <a:p>
            <a:pPr marL="8229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Helvetica"/>
              </a:rPr>
              <a:t>Будет Ваш ребенок </a:t>
            </a:r>
          </a:p>
          <a:p>
            <a:pPr marL="8229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Helvetica"/>
              </a:rPr>
              <a:t>принимать </a:t>
            </a:r>
          </a:p>
          <a:p>
            <a:pPr marL="8229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Helvetica"/>
              </a:rPr>
              <a:t>запрещенные </a:t>
            </a:r>
          </a:p>
          <a:p>
            <a:pPr marL="8229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Helvetica"/>
              </a:rPr>
              <a:t>субстанции или нет, </a:t>
            </a:r>
          </a:p>
          <a:p>
            <a:pPr marL="8229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Helvetica"/>
              </a:rPr>
              <a:t>зависит от Вас!</a:t>
            </a:r>
          </a:p>
        </p:txBody>
      </p:sp>
    </p:spTree>
    <p:extLst>
      <p:ext uri="{BB962C8B-B14F-4D97-AF65-F5344CB8AC3E}">
        <p14:creationId xmlns:p14="http://schemas.microsoft.com/office/powerpoint/2010/main" val="150376872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C4BD181-7743-496C-82A9-D8E63235307A}"/>
              </a:ext>
            </a:extLst>
          </p:cNvPr>
          <p:cNvSpPr/>
          <p:nvPr/>
        </p:nvSpPr>
        <p:spPr>
          <a:xfrm>
            <a:off x="4729803" y="518858"/>
            <a:ext cx="2583809" cy="864066"/>
          </a:xfrm>
          <a:prstGeom prst="rect">
            <a:avLst/>
          </a:prstGeom>
          <a:solidFill>
            <a:srgbClr val="00B05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Calibri"/>
            </a:endParaRPr>
          </a:p>
        </p:txBody>
      </p:sp>
      <p:grpSp>
        <p:nvGrpSpPr>
          <p:cNvPr id="815" name="Group 17"/>
          <p:cNvGrpSpPr/>
          <p:nvPr/>
        </p:nvGrpSpPr>
        <p:grpSpPr>
          <a:xfrm>
            <a:off x="-810212" y="5427405"/>
            <a:ext cx="2245756" cy="1430595"/>
            <a:chOff x="0" y="0"/>
            <a:chExt cx="2245755" cy="1430593"/>
          </a:xfrm>
        </p:grpSpPr>
        <p:sp>
          <p:nvSpPr>
            <p:cNvPr id="813" name="Parallelogram 18"/>
            <p:cNvSpPr/>
            <p:nvPr/>
          </p:nvSpPr>
          <p:spPr>
            <a:xfrm flipH="1">
              <a:off x="906776" y="321883"/>
              <a:ext cx="1338980" cy="1108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814" name="Parallelogram 19"/>
            <p:cNvSpPr/>
            <p:nvPr/>
          </p:nvSpPr>
          <p:spPr>
            <a:xfrm flipH="1">
              <a:off x="-1" y="0"/>
              <a:ext cx="1338981" cy="1108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grpSp>
        <p:nvGrpSpPr>
          <p:cNvPr id="820" name="Parallelogram 36"/>
          <p:cNvGrpSpPr/>
          <p:nvPr/>
        </p:nvGrpSpPr>
        <p:grpSpPr>
          <a:xfrm>
            <a:off x="261971" y="207072"/>
            <a:ext cx="2736394" cy="266613"/>
            <a:chOff x="0" y="0"/>
            <a:chExt cx="2736392" cy="266611"/>
          </a:xfrm>
        </p:grpSpPr>
        <p:sp>
          <p:nvSpPr>
            <p:cNvPr id="818" name="Фигура"/>
            <p:cNvSpPr/>
            <p:nvPr/>
          </p:nvSpPr>
          <p:spPr>
            <a:xfrm>
              <a:off x="-1" y="0"/>
              <a:ext cx="2736394" cy="26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819" name="https://rusada.ru/"/>
            <p:cNvSpPr txBox="1"/>
            <p:nvPr/>
          </p:nvSpPr>
          <p:spPr>
            <a:xfrm>
              <a:off x="350279" y="4205"/>
              <a:ext cx="2035834" cy="258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300" b="0" i="0" u="none" strike="noStrike" kern="0" cap="none" spc="30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rPr>
                <a:t>https://rusada.ru/</a:t>
              </a:r>
            </a:p>
          </p:txBody>
        </p:sp>
      </p:grpSp>
      <p:sp>
        <p:nvSpPr>
          <p:cNvPr id="821" name="Straight Connector 9"/>
          <p:cNvSpPr/>
          <p:nvPr/>
        </p:nvSpPr>
        <p:spPr>
          <a:xfrm flipH="1" flipV="1">
            <a:off x="4159133" y="3999319"/>
            <a:ext cx="3630151" cy="1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4168609-D1C5-49A9-8FE9-3EE6D8DFE207}"/>
              </a:ext>
            </a:extLst>
          </p:cNvPr>
          <p:cNvSpPr/>
          <p:nvPr/>
        </p:nvSpPr>
        <p:spPr>
          <a:xfrm>
            <a:off x="1694061" y="599163"/>
            <a:ext cx="86552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Times New Roman" panose="02020603050405020304" pitchFamily="18" charset="0"/>
                <a:sym typeface="Calibri"/>
              </a:rPr>
              <a:t>Допинг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A07A7B-7883-40DE-8784-D451BF2DF400}"/>
              </a:ext>
            </a:extLst>
          </p:cNvPr>
          <p:cNvSpPr txBox="1"/>
          <p:nvPr/>
        </p:nvSpPr>
        <p:spPr>
          <a:xfrm>
            <a:off x="2372864" y="2563044"/>
            <a:ext cx="7603924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"/>
              </a:rPr>
              <a:t>совершение одного или нескольких нарушений антидопинговых правил</a:t>
            </a:r>
          </a:p>
        </p:txBody>
      </p:sp>
      <p:sp>
        <p:nvSpPr>
          <p:cNvPr id="14" name="Стрелка: вправо 9">
            <a:extLst>
              <a:ext uri="{FF2B5EF4-FFF2-40B4-BE49-F238E27FC236}">
                <a16:creationId xmlns:a16="http://schemas.microsoft.com/office/drawing/2014/main" id="{2709FB5B-0BE1-4ACA-BD8B-F00D76BCFA02}"/>
              </a:ext>
            </a:extLst>
          </p:cNvPr>
          <p:cNvSpPr/>
          <p:nvPr/>
        </p:nvSpPr>
        <p:spPr>
          <a:xfrm rot="5400000">
            <a:off x="5459270" y="1750470"/>
            <a:ext cx="1124874" cy="64073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8575">
            <a:solidFill>
              <a:srgbClr val="00B050"/>
            </a:solidFill>
            <a:miter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1026" name="Picture 2" descr="Nurse with syringe doing a doping injection to champion athlete, tiny people. doping test, performance-enhancing drugs, doping use in sport concept. pinkish coral bluevector isolated illustration Free Vector">
            <a:extLst>
              <a:ext uri="{FF2B5EF4-FFF2-40B4-BE49-F238E27FC236}">
                <a16:creationId xmlns:a16="http://schemas.microsoft.com/office/drawing/2014/main" id="{87166F39-B36D-4E7B-AFA3-55A783318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333" y="3586918"/>
            <a:ext cx="4427334" cy="294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20338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1" name="Group 17"/>
          <p:cNvGrpSpPr/>
          <p:nvPr/>
        </p:nvGrpSpPr>
        <p:grpSpPr>
          <a:xfrm>
            <a:off x="-810212" y="5427405"/>
            <a:ext cx="2245756" cy="1430595"/>
            <a:chOff x="0" y="0"/>
            <a:chExt cx="2245755" cy="1430593"/>
          </a:xfrm>
        </p:grpSpPr>
        <p:sp>
          <p:nvSpPr>
            <p:cNvPr id="799" name="Parallelogram 18"/>
            <p:cNvSpPr/>
            <p:nvPr/>
          </p:nvSpPr>
          <p:spPr>
            <a:xfrm flipH="1">
              <a:off x="906776" y="321883"/>
              <a:ext cx="1338980" cy="1108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800" name="Parallelogram 19"/>
            <p:cNvSpPr/>
            <p:nvPr/>
          </p:nvSpPr>
          <p:spPr>
            <a:xfrm flipH="1">
              <a:off x="-1" y="0"/>
              <a:ext cx="1338981" cy="1108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grpSp>
        <p:nvGrpSpPr>
          <p:cNvPr id="804" name="Parallelogram 36"/>
          <p:cNvGrpSpPr/>
          <p:nvPr/>
        </p:nvGrpSpPr>
        <p:grpSpPr>
          <a:xfrm>
            <a:off x="67347" y="135551"/>
            <a:ext cx="2736394" cy="266613"/>
            <a:chOff x="0" y="0"/>
            <a:chExt cx="2736392" cy="266611"/>
          </a:xfrm>
        </p:grpSpPr>
        <p:sp>
          <p:nvSpPr>
            <p:cNvPr id="802" name="Фигура"/>
            <p:cNvSpPr/>
            <p:nvPr/>
          </p:nvSpPr>
          <p:spPr>
            <a:xfrm>
              <a:off x="-1" y="0"/>
              <a:ext cx="2736394" cy="26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803" name="https://rusada.ru/"/>
            <p:cNvSpPr txBox="1"/>
            <p:nvPr/>
          </p:nvSpPr>
          <p:spPr>
            <a:xfrm>
              <a:off x="350279" y="4205"/>
              <a:ext cx="2035834" cy="258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300" b="0" i="0" u="none" strike="noStrike" kern="0" cap="none" spc="30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rPr>
                <a:t>https://rusada.ru/</a:t>
              </a:r>
            </a:p>
          </p:txBody>
        </p:sp>
      </p:grpSp>
      <p:grpSp>
        <p:nvGrpSpPr>
          <p:cNvPr id="807" name="Rectangle 110"/>
          <p:cNvGrpSpPr/>
          <p:nvPr/>
        </p:nvGrpSpPr>
        <p:grpSpPr>
          <a:xfrm>
            <a:off x="2563856" y="732423"/>
            <a:ext cx="7064288" cy="709333"/>
            <a:chOff x="-45722" y="261609"/>
            <a:chExt cx="7064286" cy="709332"/>
          </a:xfrm>
        </p:grpSpPr>
        <p:sp>
          <p:nvSpPr>
            <p:cNvPr id="805" name="Прямоугольник"/>
            <p:cNvSpPr/>
            <p:nvPr/>
          </p:nvSpPr>
          <p:spPr>
            <a:xfrm>
              <a:off x="-45722" y="261609"/>
              <a:ext cx="7064286" cy="709332"/>
            </a:xfrm>
            <a:prstGeom prst="rect">
              <a:avLst/>
            </a:pr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000" b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endParaRPr kumimoji="0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sym typeface="Open Sans"/>
              </a:endParaRPr>
            </a:p>
          </p:txBody>
        </p:sp>
        <p:sp>
          <p:nvSpPr>
            <p:cNvPr id="806" name="ПОЛОЖЕНИЯ СТАТЬИ 2.11"/>
            <p:cNvSpPr txBox="1"/>
            <p:nvPr/>
          </p:nvSpPr>
          <p:spPr>
            <a:xfrm>
              <a:off x="-2" y="354666"/>
              <a:ext cx="6972845" cy="523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000" b="1">
                  <a:solidFill>
                    <a:srgbClr val="FFFFFF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rPr>
                <a:t>Виды нарушений антидопинговых правил</a:t>
              </a:r>
              <a:endPara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895FC66-BC19-4ED1-8169-34FB733315FA}"/>
              </a:ext>
            </a:extLst>
          </p:cNvPr>
          <p:cNvSpPr txBox="1"/>
          <p:nvPr/>
        </p:nvSpPr>
        <p:spPr>
          <a:xfrm>
            <a:off x="2342322" y="1779331"/>
            <a:ext cx="8219392" cy="4524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lvl="0" indent="-285750" algn="l" defTabSz="9144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"/>
              </a:rPr>
              <a:t> Наличие запрещенной субстанции в пробе</a:t>
            </a:r>
          </a:p>
          <a:p>
            <a:pPr marL="285750" marR="0" lvl="0" indent="-285750" algn="l" defTabSz="9144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"/>
              </a:rPr>
              <a:t> Использование или попытка использования запрещенной субстанции или метода</a:t>
            </a:r>
          </a:p>
          <a:p>
            <a:pPr marL="285750" marR="0" lvl="0" indent="-285750" algn="l" defTabSz="9144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"/>
              </a:rPr>
              <a:t> Уклонение, отказ или неявка на процедуру сдачи пробы</a:t>
            </a:r>
          </a:p>
          <a:p>
            <a:pPr marL="285750" marR="0" lvl="0" indent="-285750" algn="l" defTabSz="9144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"/>
              </a:rPr>
              <a:t> Нарушение порядка предоставления информации о местонахождении</a:t>
            </a:r>
          </a:p>
          <a:p>
            <a:pPr marL="285750" marR="0" lvl="0" indent="-285750" algn="l" defTabSz="9144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"/>
              </a:rPr>
              <a:t> Фальсификация или попытка фальсификации</a:t>
            </a:r>
          </a:p>
          <a:p>
            <a:pPr marL="285750" marR="0" lvl="0" indent="-285750" algn="l" defTabSz="9144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"/>
              </a:rPr>
              <a:t> Обладание запрещенной субстанцией или методом</a:t>
            </a:r>
          </a:p>
          <a:p>
            <a:pPr marL="285750" marR="0" lvl="0" indent="-285750" algn="l" defTabSz="9144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"/>
              </a:rPr>
              <a:t> Распространение или попытка распространения</a:t>
            </a:r>
          </a:p>
          <a:p>
            <a:pPr marL="285750" marR="0" lvl="0" indent="-285750" algn="l" defTabSz="9144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"/>
              </a:rPr>
              <a:t> Назначение или попытка назначения</a:t>
            </a:r>
          </a:p>
          <a:p>
            <a:pPr marL="285750" marR="0" lvl="0" indent="-285750" algn="l" defTabSz="9144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"/>
              </a:rPr>
              <a:t> Соучастие</a:t>
            </a:r>
          </a:p>
          <a:p>
            <a:pPr marL="285750" marR="0" lvl="0" indent="-285750" algn="l" defTabSz="9144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"/>
              </a:rPr>
              <a:t> Запрещенное сотрудничество</a:t>
            </a:r>
          </a:p>
          <a:p>
            <a:pPr marL="285750" marR="0" lvl="0" indent="-285750" algn="l" defTabSz="9144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"/>
              </a:rPr>
              <a:t>Воспрепятствование или преследование</a:t>
            </a:r>
          </a:p>
        </p:txBody>
      </p:sp>
    </p:spTree>
    <p:extLst>
      <p:ext uri="{BB962C8B-B14F-4D97-AF65-F5344CB8AC3E}">
        <p14:creationId xmlns:p14="http://schemas.microsoft.com/office/powerpoint/2010/main" val="123350133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5D74601-93B1-4E9A-BD5D-F013B51FDE1E}"/>
              </a:ext>
            </a:extLst>
          </p:cNvPr>
          <p:cNvSpPr/>
          <p:nvPr/>
        </p:nvSpPr>
        <p:spPr>
          <a:xfrm>
            <a:off x="1204958" y="329332"/>
            <a:ext cx="9981487" cy="850767"/>
          </a:xfrm>
          <a:prstGeom prst="rect">
            <a:avLst/>
          </a:prstGeom>
          <a:solidFill>
            <a:srgbClr val="00B05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Calibri"/>
            </a:endParaRPr>
          </a:p>
        </p:txBody>
      </p:sp>
      <p:sp>
        <p:nvSpPr>
          <p:cNvPr id="472" name="Текст"/>
          <p:cNvSpPr txBox="1"/>
          <p:nvPr/>
        </p:nvSpPr>
        <p:spPr>
          <a:xfrm>
            <a:off x="1847850" y="1992318"/>
            <a:ext cx="127000" cy="467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3556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473" name="Текст"/>
          <p:cNvSpPr txBox="1"/>
          <p:nvPr/>
        </p:nvSpPr>
        <p:spPr>
          <a:xfrm>
            <a:off x="-1012908" y="-8744174"/>
            <a:ext cx="127001" cy="467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3556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475" name="Текст"/>
          <p:cNvSpPr txBox="1"/>
          <p:nvPr/>
        </p:nvSpPr>
        <p:spPr>
          <a:xfrm>
            <a:off x="990600" y="-12725400"/>
            <a:ext cx="127000" cy="467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3556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476" name="Текст"/>
          <p:cNvSpPr txBox="1"/>
          <p:nvPr/>
        </p:nvSpPr>
        <p:spPr>
          <a:xfrm>
            <a:off x="-3521603" y="-14135100"/>
            <a:ext cx="127001" cy="467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3556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477" name="Текст"/>
          <p:cNvSpPr txBox="1"/>
          <p:nvPr/>
        </p:nvSpPr>
        <p:spPr>
          <a:xfrm>
            <a:off x="-702616" y="-12364603"/>
            <a:ext cx="127001" cy="467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3556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478" name="Текст"/>
          <p:cNvSpPr txBox="1"/>
          <p:nvPr/>
        </p:nvSpPr>
        <p:spPr>
          <a:xfrm>
            <a:off x="-619208" y="-12611100"/>
            <a:ext cx="127001" cy="467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3556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479" name="Текст"/>
          <p:cNvSpPr txBox="1"/>
          <p:nvPr/>
        </p:nvSpPr>
        <p:spPr>
          <a:xfrm>
            <a:off x="-5187366" y="-10756900"/>
            <a:ext cx="127001" cy="467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3556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480" name="Текст"/>
          <p:cNvSpPr txBox="1"/>
          <p:nvPr/>
        </p:nvSpPr>
        <p:spPr>
          <a:xfrm>
            <a:off x="-4527245" y="-10713936"/>
            <a:ext cx="127001" cy="467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3556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grpSp>
        <p:nvGrpSpPr>
          <p:cNvPr id="483" name="Group 17"/>
          <p:cNvGrpSpPr/>
          <p:nvPr/>
        </p:nvGrpSpPr>
        <p:grpSpPr>
          <a:xfrm>
            <a:off x="-810212" y="5427405"/>
            <a:ext cx="2245756" cy="1430595"/>
            <a:chOff x="0" y="0"/>
            <a:chExt cx="2245755" cy="1430593"/>
          </a:xfrm>
        </p:grpSpPr>
        <p:sp>
          <p:nvSpPr>
            <p:cNvPr id="481" name="Parallelogram 18"/>
            <p:cNvSpPr/>
            <p:nvPr/>
          </p:nvSpPr>
          <p:spPr>
            <a:xfrm flipH="1">
              <a:off x="906776" y="321883"/>
              <a:ext cx="1338980" cy="1108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482" name="Parallelogram 19"/>
            <p:cNvSpPr/>
            <p:nvPr/>
          </p:nvSpPr>
          <p:spPr>
            <a:xfrm flipH="1">
              <a:off x="-1" y="0"/>
              <a:ext cx="1338981" cy="1108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FD9DE6FD-88BB-4CE8-9C8D-4D184ED26520}"/>
              </a:ext>
            </a:extLst>
          </p:cNvPr>
          <p:cNvSpPr txBox="1">
            <a:spLocks/>
          </p:cNvSpPr>
          <p:nvPr/>
        </p:nvSpPr>
        <p:spPr bwMode="auto">
          <a:xfrm>
            <a:off x="1005555" y="145394"/>
            <a:ext cx="1058624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Обработка результатов в случае наличия неблагоприятного результата анализа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98B9E6-9570-4B4D-80E9-AF9F33C6A2FB}"/>
              </a:ext>
            </a:extLst>
          </p:cNvPr>
          <p:cNvSpPr txBox="1"/>
          <p:nvPr/>
        </p:nvSpPr>
        <p:spPr>
          <a:xfrm>
            <a:off x="7434840" y="3980280"/>
            <a:ext cx="4161803" cy="25483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itchFamily="34" charset="0"/>
                <a:cs typeface="Times New Roman" pitchFamily="18" charset="0"/>
              </a:rPr>
              <a:t>Проверка</a:t>
            </a:r>
            <a:r>
              <a:rPr kumimoji="0" lang="ru-RU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itchFamily="34" charset="0"/>
                <a:cs typeface="Times New Roman" pitchFamily="18" charset="0"/>
              </a:rPr>
              <a:t> наличия действующего </a:t>
            </a:r>
            <a:r>
              <a:rPr kumimoji="0" lang="ru-RU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itchFamily="34" charset="0"/>
                <a:cs typeface="Times New Roman" pitchFamily="18" charset="0"/>
              </a:rPr>
              <a:t>разрешения на ТИ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ru-RU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itchFamily="34" charset="0"/>
                <a:cs typeface="Times New Roman" pitchFamily="18" charset="0"/>
              </a:rPr>
              <a:t>возможных </a:t>
            </a:r>
            <a:r>
              <a:rPr kumimoji="0" lang="ru-RU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itchFamily="34" charset="0"/>
                <a:cs typeface="Times New Roman" pitchFamily="18" charset="0"/>
              </a:rPr>
              <a:t>отступлений от Международных стандартов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itchFamily="34" charset="0"/>
                <a:cs typeface="Times New Roman" pitchFamily="18" charset="0"/>
              </a:rPr>
              <a:t>/ </a:t>
            </a:r>
            <a:r>
              <a:rPr kumimoji="0" lang="ru-RU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itchFamily="34" charset="0"/>
                <a:cs typeface="Times New Roman" pitchFamily="18" charset="0"/>
              </a:rPr>
              <a:t>употребления</a:t>
            </a:r>
            <a:r>
              <a:rPr kumimoji="0" lang="ru-RU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itchFamily="34" charset="0"/>
                <a:cs typeface="Times New Roman" pitchFamily="18" charset="0"/>
              </a:rPr>
              <a:t> запрещенной субстанции </a:t>
            </a:r>
            <a:r>
              <a:rPr kumimoji="0" lang="ru-RU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itchFamily="34" charset="0"/>
                <a:cs typeface="Times New Roman" pitchFamily="18" charset="0"/>
              </a:rPr>
              <a:t>разрешенным способом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9" name="Рисунок 6" descr="Рисунок 6">
            <a:extLst>
              <a:ext uri="{FF2B5EF4-FFF2-40B4-BE49-F238E27FC236}">
                <a16:creationId xmlns:a16="http://schemas.microsoft.com/office/drawing/2014/main" id="{0F232E7C-1CBD-4F2F-A5CC-929F1466B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039" y="2472244"/>
            <a:ext cx="4493531" cy="2659899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6ED4F1-4A1C-420B-BAF8-5881D0D8273A}"/>
              </a:ext>
            </a:extLst>
          </p:cNvPr>
          <p:cNvSpPr txBox="1"/>
          <p:nvPr/>
        </p:nvSpPr>
        <p:spPr>
          <a:xfrm>
            <a:off x="7434840" y="1718396"/>
            <a:ext cx="3862609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marR="0" lvl="0" indent="-34290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"/>
              </a:rPr>
              <a:t>Получение 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"/>
              </a:rPr>
              <a:t>информации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"/>
              </a:rPr>
              <a:t> о возможном нарушении антидопинговых правил</a:t>
            </a:r>
          </a:p>
        </p:txBody>
      </p:sp>
      <p:sp>
        <p:nvSpPr>
          <p:cNvPr id="18" name="Стрелка: вправо 9">
            <a:extLst>
              <a:ext uri="{FF2B5EF4-FFF2-40B4-BE49-F238E27FC236}">
                <a16:creationId xmlns:a16="http://schemas.microsoft.com/office/drawing/2014/main" id="{887C9B45-A101-4D9D-A266-541144B565E3}"/>
              </a:ext>
            </a:extLst>
          </p:cNvPr>
          <p:cNvSpPr/>
          <p:nvPr/>
        </p:nvSpPr>
        <p:spPr>
          <a:xfrm rot="5400000">
            <a:off x="9089050" y="3191134"/>
            <a:ext cx="1015659" cy="46147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8575">
            <a:solidFill>
              <a:srgbClr val="00B050"/>
            </a:solidFill>
            <a:miter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264546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Текст"/>
          <p:cNvSpPr txBox="1"/>
          <p:nvPr/>
        </p:nvSpPr>
        <p:spPr>
          <a:xfrm>
            <a:off x="-644844" y="2099115"/>
            <a:ext cx="127000" cy="467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3556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473" name="Текст"/>
          <p:cNvSpPr txBox="1"/>
          <p:nvPr/>
        </p:nvSpPr>
        <p:spPr>
          <a:xfrm>
            <a:off x="-1012908" y="-8744174"/>
            <a:ext cx="127001" cy="467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3556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475" name="Текст"/>
          <p:cNvSpPr txBox="1"/>
          <p:nvPr/>
        </p:nvSpPr>
        <p:spPr>
          <a:xfrm>
            <a:off x="990600" y="-12725400"/>
            <a:ext cx="127000" cy="467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3556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476" name="Текст"/>
          <p:cNvSpPr txBox="1"/>
          <p:nvPr/>
        </p:nvSpPr>
        <p:spPr>
          <a:xfrm>
            <a:off x="-3521603" y="-14135100"/>
            <a:ext cx="127001" cy="467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3556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477" name="Текст"/>
          <p:cNvSpPr txBox="1"/>
          <p:nvPr/>
        </p:nvSpPr>
        <p:spPr>
          <a:xfrm>
            <a:off x="-702616" y="-12364603"/>
            <a:ext cx="127001" cy="467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3556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478" name="Текст"/>
          <p:cNvSpPr txBox="1"/>
          <p:nvPr/>
        </p:nvSpPr>
        <p:spPr>
          <a:xfrm>
            <a:off x="-619208" y="-12611100"/>
            <a:ext cx="127001" cy="467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3556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479" name="Текст"/>
          <p:cNvSpPr txBox="1"/>
          <p:nvPr/>
        </p:nvSpPr>
        <p:spPr>
          <a:xfrm>
            <a:off x="-5187366" y="-10756900"/>
            <a:ext cx="127001" cy="467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3556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480" name="Текст"/>
          <p:cNvSpPr txBox="1"/>
          <p:nvPr/>
        </p:nvSpPr>
        <p:spPr>
          <a:xfrm>
            <a:off x="-4527245" y="-10713936"/>
            <a:ext cx="127001" cy="467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3556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grpSp>
        <p:nvGrpSpPr>
          <p:cNvPr id="483" name="Group 17"/>
          <p:cNvGrpSpPr/>
          <p:nvPr/>
        </p:nvGrpSpPr>
        <p:grpSpPr>
          <a:xfrm>
            <a:off x="-810212" y="5427405"/>
            <a:ext cx="2245756" cy="1430595"/>
            <a:chOff x="0" y="0"/>
            <a:chExt cx="2245755" cy="1430593"/>
          </a:xfrm>
        </p:grpSpPr>
        <p:sp>
          <p:nvSpPr>
            <p:cNvPr id="481" name="Parallelogram 18"/>
            <p:cNvSpPr/>
            <p:nvPr/>
          </p:nvSpPr>
          <p:spPr>
            <a:xfrm flipH="1">
              <a:off x="906776" y="321883"/>
              <a:ext cx="1338980" cy="1108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482" name="Parallelogram 19"/>
            <p:cNvSpPr/>
            <p:nvPr/>
          </p:nvSpPr>
          <p:spPr>
            <a:xfrm flipH="1">
              <a:off x="-1" y="0"/>
              <a:ext cx="1338981" cy="1108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0A508C9-F1B4-494C-A1B9-352071A35790}"/>
              </a:ext>
            </a:extLst>
          </p:cNvPr>
          <p:cNvSpPr txBox="1"/>
          <p:nvPr/>
        </p:nvSpPr>
        <p:spPr>
          <a:xfrm>
            <a:off x="-3039082" y="621232"/>
            <a:ext cx="11991386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itchFamily="34" charset="0"/>
                <a:cs typeface="Times New Roman" pitchFamily="18" charset="0"/>
              </a:rPr>
              <a:t>Уведомление </a:t>
            </a:r>
            <a:r>
              <a:rPr kumimoji="0" lang="ru-RU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itchFamily="34" charset="0"/>
                <a:cs typeface="Times New Roman" pitchFamily="18" charset="0"/>
              </a:rPr>
              <a:t>спортсмена/НФ/МФ/ВАДА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itchFamily="34" charset="0"/>
                <a:cs typeface="Times New Roman" pitchFamily="18" charset="0"/>
              </a:rPr>
              <a:t>Возможное временное отстранение</a:t>
            </a:r>
            <a:endParaRPr kumimoji="0" lang="ru-RU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1934FD-4CC1-454D-8806-B18B4A0AC022}"/>
              </a:ext>
            </a:extLst>
          </p:cNvPr>
          <p:cNvSpPr txBox="1"/>
          <p:nvPr/>
        </p:nvSpPr>
        <p:spPr>
          <a:xfrm>
            <a:off x="-290791" y="2730693"/>
            <a:ext cx="6494804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itchFamily="34" charset="0"/>
                <a:cs typeface="Times New Roman" pitchFamily="18" charset="0"/>
              </a:rPr>
              <a:t>Получение информации </a:t>
            </a:r>
            <a:r>
              <a:rPr kumimoji="0" lang="ru-RU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itchFamily="34" charset="0"/>
                <a:cs typeface="Times New Roman" pitchFamily="18" charset="0"/>
              </a:rPr>
              <a:t>от спортсмена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CCD561-A3F3-4619-94BC-DFFB53E2E504}"/>
              </a:ext>
            </a:extLst>
          </p:cNvPr>
          <p:cNvSpPr txBox="1"/>
          <p:nvPr/>
        </p:nvSpPr>
        <p:spPr>
          <a:xfrm>
            <a:off x="96564" y="4597025"/>
            <a:ext cx="5247118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itchFamily="34" charset="0"/>
                <a:cs typeface="Times New Roman" pitchFamily="18" charset="0"/>
              </a:rPr>
              <a:t>Предъявление обвинения</a:t>
            </a:r>
            <a:r>
              <a:rPr kumimoji="0" lang="ru-RU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itchFamily="34" charset="0"/>
                <a:cs typeface="Times New Roman" pitchFamily="18" charset="0"/>
              </a:rPr>
              <a:t> в нарушении антидопинговых правил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8D3FF0BF-0C1E-4D65-8A42-6759F2D9A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932" y="2146980"/>
            <a:ext cx="487680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DED6EE9-7C9E-43CC-B6E1-ADC9C462685E}"/>
              </a:ext>
            </a:extLst>
          </p:cNvPr>
          <p:cNvSpPr/>
          <p:nvPr/>
        </p:nvSpPr>
        <p:spPr>
          <a:xfrm>
            <a:off x="10844613" y="0"/>
            <a:ext cx="1338981" cy="6858000"/>
          </a:xfrm>
          <a:prstGeom prst="rect">
            <a:avLst/>
          </a:prstGeom>
          <a:solidFill>
            <a:srgbClr val="00B05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Calibri"/>
            </a:endParaRPr>
          </a:p>
        </p:txBody>
      </p:sp>
      <p:sp>
        <p:nvSpPr>
          <p:cNvPr id="19" name="Стрелка: вправо 9">
            <a:extLst>
              <a:ext uri="{FF2B5EF4-FFF2-40B4-BE49-F238E27FC236}">
                <a16:creationId xmlns:a16="http://schemas.microsoft.com/office/drawing/2014/main" id="{B76FC651-AEAC-4604-B6B5-7F5E299C000A}"/>
              </a:ext>
            </a:extLst>
          </p:cNvPr>
          <p:cNvSpPr/>
          <p:nvPr/>
        </p:nvSpPr>
        <p:spPr>
          <a:xfrm rot="5400000">
            <a:off x="2372056" y="1868379"/>
            <a:ext cx="1015659" cy="46147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8575">
            <a:solidFill>
              <a:srgbClr val="00B050"/>
            </a:solidFill>
            <a:miter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0" name="Стрелка: вправо 9">
            <a:extLst>
              <a:ext uri="{FF2B5EF4-FFF2-40B4-BE49-F238E27FC236}">
                <a16:creationId xmlns:a16="http://schemas.microsoft.com/office/drawing/2014/main" id="{0420CA94-0480-49B5-8128-241CB7B8EDFA}"/>
              </a:ext>
            </a:extLst>
          </p:cNvPr>
          <p:cNvSpPr/>
          <p:nvPr/>
        </p:nvSpPr>
        <p:spPr>
          <a:xfrm rot="5400000">
            <a:off x="2361763" y="3727360"/>
            <a:ext cx="1107085" cy="51036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8575">
            <a:solidFill>
              <a:srgbClr val="00B050"/>
            </a:solidFill>
            <a:miter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820351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Текст"/>
          <p:cNvSpPr txBox="1"/>
          <p:nvPr/>
        </p:nvSpPr>
        <p:spPr>
          <a:xfrm>
            <a:off x="1847850" y="1992318"/>
            <a:ext cx="127000" cy="467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3556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473" name="Текст"/>
          <p:cNvSpPr txBox="1"/>
          <p:nvPr/>
        </p:nvSpPr>
        <p:spPr>
          <a:xfrm>
            <a:off x="-1012908" y="-8744174"/>
            <a:ext cx="127001" cy="467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3556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475" name="Текст"/>
          <p:cNvSpPr txBox="1"/>
          <p:nvPr/>
        </p:nvSpPr>
        <p:spPr>
          <a:xfrm>
            <a:off x="990600" y="-12725400"/>
            <a:ext cx="127000" cy="467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3556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476" name="Текст"/>
          <p:cNvSpPr txBox="1"/>
          <p:nvPr/>
        </p:nvSpPr>
        <p:spPr>
          <a:xfrm>
            <a:off x="-3521603" y="-14135100"/>
            <a:ext cx="127001" cy="467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3556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477" name="Текст"/>
          <p:cNvSpPr txBox="1"/>
          <p:nvPr/>
        </p:nvSpPr>
        <p:spPr>
          <a:xfrm>
            <a:off x="-702616" y="-12364603"/>
            <a:ext cx="127001" cy="467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3556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478" name="Текст"/>
          <p:cNvSpPr txBox="1"/>
          <p:nvPr/>
        </p:nvSpPr>
        <p:spPr>
          <a:xfrm>
            <a:off x="-619208" y="-12611100"/>
            <a:ext cx="127001" cy="467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3556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479" name="Текст"/>
          <p:cNvSpPr txBox="1"/>
          <p:nvPr/>
        </p:nvSpPr>
        <p:spPr>
          <a:xfrm>
            <a:off x="-5187366" y="-10756900"/>
            <a:ext cx="127001" cy="467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3556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480" name="Текст"/>
          <p:cNvSpPr txBox="1"/>
          <p:nvPr/>
        </p:nvSpPr>
        <p:spPr>
          <a:xfrm>
            <a:off x="-4527245" y="-10713936"/>
            <a:ext cx="127001" cy="467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3556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grpSp>
        <p:nvGrpSpPr>
          <p:cNvPr id="483" name="Group 17"/>
          <p:cNvGrpSpPr/>
          <p:nvPr/>
        </p:nvGrpSpPr>
        <p:grpSpPr>
          <a:xfrm>
            <a:off x="-810212" y="5427405"/>
            <a:ext cx="2245756" cy="1430595"/>
            <a:chOff x="0" y="0"/>
            <a:chExt cx="2245755" cy="1430593"/>
          </a:xfrm>
        </p:grpSpPr>
        <p:sp>
          <p:nvSpPr>
            <p:cNvPr id="481" name="Parallelogram 18"/>
            <p:cNvSpPr/>
            <p:nvPr/>
          </p:nvSpPr>
          <p:spPr>
            <a:xfrm flipH="1">
              <a:off x="906776" y="321883"/>
              <a:ext cx="1338980" cy="1108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482" name="Parallelogram 19"/>
            <p:cNvSpPr/>
            <p:nvPr/>
          </p:nvSpPr>
          <p:spPr>
            <a:xfrm flipH="1">
              <a:off x="-1" y="0"/>
              <a:ext cx="1338981" cy="1108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BF36C7C-7DFF-412B-BA6A-40EFC149A9E9}"/>
              </a:ext>
            </a:extLst>
          </p:cNvPr>
          <p:cNvSpPr txBox="1"/>
          <p:nvPr/>
        </p:nvSpPr>
        <p:spPr>
          <a:xfrm>
            <a:off x="7224422" y="2141356"/>
            <a:ext cx="3423638" cy="1508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ru-RU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itchFamily="34" charset="0"/>
                <a:cs typeface="Times New Roman" pitchFamily="18" charset="0"/>
              </a:rPr>
              <a:t>Уведомление</a:t>
            </a:r>
            <a:r>
              <a:rPr kumimoji="0" lang="ru-RU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itchFamily="34" charset="0"/>
                <a:cs typeface="Times New Roman" pitchFamily="18" charset="0"/>
              </a:rPr>
              <a:t>спортсмена</a:t>
            </a:r>
            <a:r>
              <a:rPr kumimoji="0" lang="ru-RU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itchFamily="34" charset="0"/>
                <a:cs typeface="Times New Roman" pitchFamily="18" charset="0"/>
              </a:rPr>
              <a:t> о вынесенном решении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2F846C00-66F2-4A18-B6EC-82CEC9866BC8}"/>
              </a:ext>
            </a:extLst>
          </p:cNvPr>
          <p:cNvSpPr/>
          <p:nvPr/>
        </p:nvSpPr>
        <p:spPr>
          <a:xfrm>
            <a:off x="3309378" y="372377"/>
            <a:ext cx="5435815" cy="1768979"/>
          </a:xfrm>
          <a:prstGeom prst="rect">
            <a:avLst/>
          </a:prstGeom>
          <a:solidFill>
            <a:srgbClr val="00B050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70B9CEA-DBA8-4EC9-8B82-1E9A42C15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54" y="2549007"/>
            <a:ext cx="4528107" cy="2535741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316CB66A-5555-4427-9772-398C27CF6D08}"/>
              </a:ext>
            </a:extLst>
          </p:cNvPr>
          <p:cNvSpPr/>
          <p:nvPr/>
        </p:nvSpPr>
        <p:spPr>
          <a:xfrm>
            <a:off x="3621645" y="656704"/>
            <a:ext cx="4811283" cy="1200327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itchFamily="34" charset="0"/>
                <a:cs typeface="Times New Roman" pitchFamily="18" charset="0"/>
              </a:rPr>
              <a:t>Слушание</a:t>
            </a:r>
            <a:r>
              <a:rPr kumimoji="0" lang="ru-RU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itchFamily="34" charset="0"/>
                <a:cs typeface="Times New Roman" pitchFamily="18" charset="0"/>
              </a:rPr>
              <a:t> по делу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ru-RU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itchFamily="34" charset="0"/>
                <a:cs typeface="Times New Roman" pitchFamily="18" charset="0"/>
              </a:rPr>
              <a:t>Вынесение решения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itchFamily="34" charset="0"/>
                <a:cs typeface="Times New Roman" pitchFamily="18" charset="0"/>
              </a:rPr>
              <a:t> </a:t>
            </a:r>
            <a:endParaRPr kumimoji="0" lang="ru-RU" altLang="en-US" sz="2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35898E-706F-45E9-AA14-EA4DC2106AB3}"/>
              </a:ext>
            </a:extLst>
          </p:cNvPr>
          <p:cNvSpPr txBox="1"/>
          <p:nvPr/>
        </p:nvSpPr>
        <p:spPr>
          <a:xfrm>
            <a:off x="6267293" y="3933784"/>
            <a:ext cx="5813370" cy="18774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itchFamily="34" charset="0"/>
                <a:cs typeface="Times New Roman" pitchFamily="18" charset="0"/>
              </a:rPr>
              <a:t>Применение</a:t>
            </a:r>
            <a:r>
              <a:rPr kumimoji="0" lang="ru-RU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itchFamily="34" charset="0"/>
                <a:cs typeface="Times New Roman" pitchFamily="18" charset="0"/>
              </a:rPr>
              <a:t> санкции на основании решения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ru-RU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ru-RU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itchFamily="34" charset="0"/>
                <a:cs typeface="Times New Roman" pitchFamily="18" charset="0"/>
              </a:rPr>
              <a:t>Уведомление МФ и ВАДА</a:t>
            </a:r>
            <a:r>
              <a:rPr kumimoji="0" lang="ru-RU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itchFamily="34" charset="0"/>
                <a:cs typeface="Times New Roman" pitchFamily="18" charset="0"/>
              </a:rPr>
              <a:t> о вынесенном решении</a:t>
            </a:r>
            <a:endParaRPr kumimoji="0" lang="ru-RU" alt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 pitchFamily="34" charset="0"/>
              <a:cs typeface="Arial" charset="0"/>
            </a:endParaRPr>
          </a:p>
        </p:txBody>
      </p:sp>
      <p:sp>
        <p:nvSpPr>
          <p:cNvPr id="18" name="Стрелка: вправо 9">
            <a:extLst>
              <a:ext uri="{FF2B5EF4-FFF2-40B4-BE49-F238E27FC236}">
                <a16:creationId xmlns:a16="http://schemas.microsoft.com/office/drawing/2014/main" id="{5FACBB7C-2304-46C4-B3FB-051BC0E89F66}"/>
              </a:ext>
            </a:extLst>
          </p:cNvPr>
          <p:cNvSpPr/>
          <p:nvPr/>
        </p:nvSpPr>
        <p:spPr>
          <a:xfrm rot="5400000">
            <a:off x="8811466" y="3474247"/>
            <a:ext cx="725024" cy="35042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8575">
            <a:solidFill>
              <a:srgbClr val="00B050"/>
            </a:solidFill>
            <a:miter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9" name="Стрелка: вправо 9">
            <a:extLst>
              <a:ext uri="{FF2B5EF4-FFF2-40B4-BE49-F238E27FC236}">
                <a16:creationId xmlns:a16="http://schemas.microsoft.com/office/drawing/2014/main" id="{CF5C9724-1F17-420E-AF4B-A2AB4F93648E}"/>
              </a:ext>
            </a:extLst>
          </p:cNvPr>
          <p:cNvSpPr/>
          <p:nvPr/>
        </p:nvSpPr>
        <p:spPr>
          <a:xfrm rot="5400000">
            <a:off x="8811466" y="4589119"/>
            <a:ext cx="725024" cy="35042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8575">
            <a:solidFill>
              <a:srgbClr val="00B050"/>
            </a:solidFill>
            <a:miter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252134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Текст"/>
          <p:cNvSpPr txBox="1"/>
          <p:nvPr/>
        </p:nvSpPr>
        <p:spPr>
          <a:xfrm>
            <a:off x="1847850" y="1992318"/>
            <a:ext cx="127000" cy="467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3556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473" name="Текст"/>
          <p:cNvSpPr txBox="1"/>
          <p:nvPr/>
        </p:nvSpPr>
        <p:spPr>
          <a:xfrm>
            <a:off x="-1012908" y="-8744174"/>
            <a:ext cx="127001" cy="467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3556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475" name="Текст"/>
          <p:cNvSpPr txBox="1"/>
          <p:nvPr/>
        </p:nvSpPr>
        <p:spPr>
          <a:xfrm>
            <a:off x="990600" y="-12725400"/>
            <a:ext cx="127000" cy="467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3556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476" name="Текст"/>
          <p:cNvSpPr txBox="1"/>
          <p:nvPr/>
        </p:nvSpPr>
        <p:spPr>
          <a:xfrm>
            <a:off x="-3521603" y="-14135100"/>
            <a:ext cx="127001" cy="467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3556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477" name="Текст"/>
          <p:cNvSpPr txBox="1"/>
          <p:nvPr/>
        </p:nvSpPr>
        <p:spPr>
          <a:xfrm>
            <a:off x="-702616" y="-12364603"/>
            <a:ext cx="127001" cy="467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3556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478" name="Текст"/>
          <p:cNvSpPr txBox="1"/>
          <p:nvPr/>
        </p:nvSpPr>
        <p:spPr>
          <a:xfrm>
            <a:off x="-619208" y="-12611100"/>
            <a:ext cx="127001" cy="467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3556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479" name="Текст"/>
          <p:cNvSpPr txBox="1"/>
          <p:nvPr/>
        </p:nvSpPr>
        <p:spPr>
          <a:xfrm>
            <a:off x="-5187366" y="-10756900"/>
            <a:ext cx="127001" cy="467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3556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480" name="Текст"/>
          <p:cNvSpPr txBox="1"/>
          <p:nvPr/>
        </p:nvSpPr>
        <p:spPr>
          <a:xfrm>
            <a:off x="-4527245" y="-10713936"/>
            <a:ext cx="127001" cy="467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3556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grpSp>
        <p:nvGrpSpPr>
          <p:cNvPr id="483" name="Group 17"/>
          <p:cNvGrpSpPr/>
          <p:nvPr/>
        </p:nvGrpSpPr>
        <p:grpSpPr>
          <a:xfrm>
            <a:off x="-810212" y="5427405"/>
            <a:ext cx="2245756" cy="1430595"/>
            <a:chOff x="0" y="0"/>
            <a:chExt cx="2245755" cy="1430593"/>
          </a:xfrm>
        </p:grpSpPr>
        <p:sp>
          <p:nvSpPr>
            <p:cNvPr id="481" name="Parallelogram 18"/>
            <p:cNvSpPr/>
            <p:nvPr/>
          </p:nvSpPr>
          <p:spPr>
            <a:xfrm flipH="1">
              <a:off x="906776" y="321883"/>
              <a:ext cx="1338980" cy="1108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482" name="Parallelogram 19"/>
            <p:cNvSpPr/>
            <p:nvPr/>
          </p:nvSpPr>
          <p:spPr>
            <a:xfrm flipH="1">
              <a:off x="-1" y="0"/>
              <a:ext cx="1338981" cy="1108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CB83A048-3727-49E8-A519-34EB41EDB59F}"/>
              </a:ext>
            </a:extLst>
          </p:cNvPr>
          <p:cNvSpPr txBox="1">
            <a:spLocks/>
          </p:cNvSpPr>
          <p:nvPr/>
        </p:nvSpPr>
        <p:spPr bwMode="auto">
          <a:xfrm>
            <a:off x="858752" y="1134152"/>
            <a:ext cx="980207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Процедура обработки нарушения правил доступности</a:t>
            </a:r>
          </a:p>
        </p:txBody>
      </p:sp>
      <p:sp>
        <p:nvSpPr>
          <p:cNvPr id="31" name="Содержимое 2">
            <a:extLst>
              <a:ext uri="{FF2B5EF4-FFF2-40B4-BE49-F238E27FC236}">
                <a16:creationId xmlns:a16="http://schemas.microsoft.com/office/drawing/2014/main" id="{A3B66253-C902-4BA3-874E-7EAE75583290}"/>
              </a:ext>
            </a:extLst>
          </p:cNvPr>
          <p:cNvSpPr txBox="1">
            <a:spLocks/>
          </p:cNvSpPr>
          <p:nvPr/>
        </p:nvSpPr>
        <p:spPr>
          <a:xfrm>
            <a:off x="3984298" y="1992318"/>
            <a:ext cx="8136904" cy="715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itchFamily="34" charset="0"/>
                <a:cs typeface="Times New Roman" pitchFamily="18" charset="0"/>
                <a:sym typeface="Calibri"/>
              </a:rPr>
              <a:t>Получение протокола </a:t>
            </a:r>
            <a:r>
              <a:rPr kumimoji="0" lang="ru-RU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itchFamily="34" charset="0"/>
                <a:cs typeface="Times New Roman" pitchFamily="18" charset="0"/>
                <a:sym typeface="Calibri"/>
              </a:rPr>
              <a:t>неудавшейся попытки или </a:t>
            </a:r>
            <a:r>
              <a:rPr kumimoji="0" lang="ru-RU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itchFamily="34" charset="0"/>
                <a:cs typeface="Times New Roman" pitchFamily="18" charset="0"/>
                <a:sym typeface="Calibri"/>
              </a:rPr>
              <a:t>сведений </a:t>
            </a:r>
            <a:r>
              <a:rPr kumimoji="0" lang="ru-RU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itchFamily="34" charset="0"/>
                <a:cs typeface="Times New Roman" pitchFamily="18" charset="0"/>
                <a:sym typeface="Calibri"/>
              </a:rPr>
              <a:t>о некорректном или несвоевременном предоставлении информации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kumimoji="0" lang="ru-RU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 pitchFamily="34" charset="0"/>
              <a:cs typeface="Times New Roman" pitchFamily="18" charset="0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kumimoji="0" lang="ru-RU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 pitchFamily="34" charset="0"/>
              <a:cs typeface="Times New Roman" pitchFamily="18" charset="0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ru-RU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itchFamily="34" charset="0"/>
                <a:cs typeface="Times New Roman" pitchFamily="18" charset="0"/>
                <a:sym typeface="Calibri"/>
              </a:rPr>
              <a:t> 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FB3C314-1DD8-42C1-AB7B-23B3416636D0}"/>
              </a:ext>
            </a:extLst>
          </p:cNvPr>
          <p:cNvSpPr/>
          <p:nvPr/>
        </p:nvSpPr>
        <p:spPr>
          <a:xfrm>
            <a:off x="2082496" y="425769"/>
            <a:ext cx="7703027" cy="804051"/>
          </a:xfrm>
          <a:prstGeom prst="rect">
            <a:avLst/>
          </a:prstGeom>
          <a:solidFill>
            <a:srgbClr val="00B05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34F8AA-3AC0-4681-8028-C51C66D29BAC}"/>
              </a:ext>
            </a:extLst>
          </p:cNvPr>
          <p:cNvSpPr txBox="1"/>
          <p:nvPr/>
        </p:nvSpPr>
        <p:spPr>
          <a:xfrm>
            <a:off x="2406477" y="394716"/>
            <a:ext cx="7035828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"/>
              </a:rPr>
              <a:t>Процедура обработки нарушений порядка предоставлений информации о местонахождении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C7634E-E546-4111-9D8C-6808785D6304}"/>
              </a:ext>
            </a:extLst>
          </p:cNvPr>
          <p:cNvSpPr txBox="1"/>
          <p:nvPr/>
        </p:nvSpPr>
        <p:spPr>
          <a:xfrm>
            <a:off x="5305675" y="3667046"/>
            <a:ext cx="5818889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marR="0" lvl="0" indent="-34290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"/>
              </a:rPr>
              <a:t>Уведомление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"/>
              </a:rPr>
              <a:t> спортсмена и национальной федерации - 14 дней на предоставление объяснений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C2CBF40-A812-4701-96B4-DA25968AA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32" y="2707445"/>
            <a:ext cx="2968473" cy="2625131"/>
          </a:xfrm>
          <a:prstGeom prst="rect">
            <a:avLst/>
          </a:prstGeom>
        </p:spPr>
      </p:pic>
      <p:sp>
        <p:nvSpPr>
          <p:cNvPr id="19" name="Стрелка: вправо 9">
            <a:extLst>
              <a:ext uri="{FF2B5EF4-FFF2-40B4-BE49-F238E27FC236}">
                <a16:creationId xmlns:a16="http://schemas.microsoft.com/office/drawing/2014/main" id="{7BCD2154-89F0-4CF1-BFF8-E212C6D22B23}"/>
              </a:ext>
            </a:extLst>
          </p:cNvPr>
          <p:cNvSpPr/>
          <p:nvPr/>
        </p:nvSpPr>
        <p:spPr>
          <a:xfrm rot="5400000">
            <a:off x="7830024" y="2993170"/>
            <a:ext cx="835946" cy="39049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8575">
            <a:solidFill>
              <a:srgbClr val="00B050"/>
            </a:solidFill>
            <a:miter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422A34-3685-403F-A4E2-8D5420348FF1}"/>
              </a:ext>
            </a:extLst>
          </p:cNvPr>
          <p:cNvSpPr txBox="1"/>
          <p:nvPr/>
        </p:nvSpPr>
        <p:spPr>
          <a:xfrm>
            <a:off x="6728389" y="5581653"/>
            <a:ext cx="4680247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Рассмотрение </a:t>
            </a:r>
            <a:r>
              <a:rPr kumimoji="0" lang="ru-RU" sz="2000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объяснений</a:t>
            </a:r>
          </a:p>
        </p:txBody>
      </p:sp>
      <p:sp>
        <p:nvSpPr>
          <p:cNvPr id="21" name="Стрелка: вправо 9">
            <a:extLst>
              <a:ext uri="{FF2B5EF4-FFF2-40B4-BE49-F238E27FC236}">
                <a16:creationId xmlns:a16="http://schemas.microsoft.com/office/drawing/2014/main" id="{C5C3F0D9-76C7-48D4-989E-80862229B3C7}"/>
              </a:ext>
            </a:extLst>
          </p:cNvPr>
          <p:cNvSpPr/>
          <p:nvPr/>
        </p:nvSpPr>
        <p:spPr>
          <a:xfrm rot="5400000">
            <a:off x="7918181" y="4966087"/>
            <a:ext cx="835946" cy="39049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8575">
            <a:solidFill>
              <a:srgbClr val="00B050"/>
            </a:solidFill>
            <a:miter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584059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Текст"/>
          <p:cNvSpPr txBox="1"/>
          <p:nvPr/>
        </p:nvSpPr>
        <p:spPr>
          <a:xfrm>
            <a:off x="1847850" y="1992318"/>
            <a:ext cx="127000" cy="467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3556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473" name="Текст"/>
          <p:cNvSpPr txBox="1"/>
          <p:nvPr/>
        </p:nvSpPr>
        <p:spPr>
          <a:xfrm>
            <a:off x="-1012908" y="-8744174"/>
            <a:ext cx="127001" cy="467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3556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475" name="Текст"/>
          <p:cNvSpPr txBox="1"/>
          <p:nvPr/>
        </p:nvSpPr>
        <p:spPr>
          <a:xfrm>
            <a:off x="990600" y="-12725400"/>
            <a:ext cx="127000" cy="467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3556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476" name="Текст"/>
          <p:cNvSpPr txBox="1"/>
          <p:nvPr/>
        </p:nvSpPr>
        <p:spPr>
          <a:xfrm>
            <a:off x="-3521603" y="-14135100"/>
            <a:ext cx="127001" cy="467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3556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477" name="Текст"/>
          <p:cNvSpPr txBox="1"/>
          <p:nvPr/>
        </p:nvSpPr>
        <p:spPr>
          <a:xfrm>
            <a:off x="-702616" y="-12364603"/>
            <a:ext cx="127001" cy="467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3556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478" name="Текст"/>
          <p:cNvSpPr txBox="1"/>
          <p:nvPr/>
        </p:nvSpPr>
        <p:spPr>
          <a:xfrm>
            <a:off x="-619208" y="-12611100"/>
            <a:ext cx="127001" cy="467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3556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479" name="Текст"/>
          <p:cNvSpPr txBox="1"/>
          <p:nvPr/>
        </p:nvSpPr>
        <p:spPr>
          <a:xfrm>
            <a:off x="-5187366" y="-10756900"/>
            <a:ext cx="127001" cy="467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3556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480" name="Текст"/>
          <p:cNvSpPr txBox="1"/>
          <p:nvPr/>
        </p:nvSpPr>
        <p:spPr>
          <a:xfrm>
            <a:off x="-4527245" y="-10713936"/>
            <a:ext cx="127001" cy="467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3556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grpSp>
        <p:nvGrpSpPr>
          <p:cNvPr id="483" name="Group 17"/>
          <p:cNvGrpSpPr/>
          <p:nvPr/>
        </p:nvGrpSpPr>
        <p:grpSpPr>
          <a:xfrm>
            <a:off x="-810212" y="5427405"/>
            <a:ext cx="2245756" cy="1430595"/>
            <a:chOff x="0" y="0"/>
            <a:chExt cx="2245755" cy="1430593"/>
          </a:xfrm>
        </p:grpSpPr>
        <p:sp>
          <p:nvSpPr>
            <p:cNvPr id="481" name="Parallelogram 18"/>
            <p:cNvSpPr/>
            <p:nvPr/>
          </p:nvSpPr>
          <p:spPr>
            <a:xfrm flipH="1">
              <a:off x="906776" y="321883"/>
              <a:ext cx="1338980" cy="1108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482" name="Parallelogram 19"/>
            <p:cNvSpPr/>
            <p:nvPr/>
          </p:nvSpPr>
          <p:spPr>
            <a:xfrm flipH="1">
              <a:off x="-1" y="0"/>
              <a:ext cx="1338981" cy="1108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31" name="Содержимое 2">
            <a:extLst>
              <a:ext uri="{FF2B5EF4-FFF2-40B4-BE49-F238E27FC236}">
                <a16:creationId xmlns:a16="http://schemas.microsoft.com/office/drawing/2014/main" id="{A3B66253-C902-4BA3-874E-7EAE75583290}"/>
              </a:ext>
            </a:extLst>
          </p:cNvPr>
          <p:cNvSpPr txBox="1">
            <a:spLocks/>
          </p:cNvSpPr>
          <p:nvPr/>
        </p:nvSpPr>
        <p:spPr>
          <a:xfrm>
            <a:off x="307785" y="502005"/>
            <a:ext cx="6909040" cy="1662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Ø"/>
              <a:tabLst/>
              <a:defRPr/>
            </a:pPr>
            <a:endParaRPr kumimoji="0" lang="ru-RU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 pitchFamily="34" charset="0"/>
              <a:cs typeface="Times New Roman" pitchFamily="18" charset="0"/>
              <a:sym typeface="Calibri"/>
            </a:endParaRP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itchFamily="34" charset="0"/>
                <a:cs typeface="Times New Roman" pitchFamily="18" charset="0"/>
                <a:sym typeface="Calibri"/>
              </a:rPr>
              <a:t>Принятие </a:t>
            </a:r>
            <a:r>
              <a:rPr kumimoji="0" lang="ru-RU" alt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itchFamily="34" charset="0"/>
                <a:cs typeface="Times New Roman" pitchFamily="18" charset="0"/>
                <a:sym typeface="Calibri"/>
              </a:rPr>
              <a:t>решения</a:t>
            </a:r>
            <a:r>
              <a:rPr kumimoji="0" lang="ru-RU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itchFamily="34" charset="0"/>
                <a:cs typeface="Times New Roman" pitchFamily="18" charset="0"/>
                <a:sym typeface="Calibri"/>
              </a:rPr>
              <a:t> – 14 дней</a:t>
            </a: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Ø"/>
              <a:tabLst/>
              <a:defRPr/>
            </a:pPr>
            <a:endParaRPr kumimoji="0" lang="ru-RU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 pitchFamily="34" charset="0"/>
              <a:cs typeface="Times New Roman" pitchFamily="18" charset="0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None/>
              <a:tabLst/>
              <a:defRPr/>
            </a:pPr>
            <a:endParaRPr kumimoji="0" lang="ru-RU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 pitchFamily="34" charset="0"/>
              <a:cs typeface="Times New Roman" pitchFamily="18" charset="0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None/>
              <a:tabLst/>
              <a:defRPr/>
            </a:pPr>
            <a:endParaRPr kumimoji="0" lang="ru-RU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 pitchFamily="34" charset="0"/>
              <a:cs typeface="Times New Roman" pitchFamily="18" charset="0"/>
              <a:sym typeface="Calibri"/>
            </a:endParaRP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alt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itchFamily="34" charset="0"/>
                <a:cs typeface="Times New Roman" pitchFamily="18" charset="0"/>
                <a:sym typeface="Calibri"/>
              </a:rPr>
              <a:t>Информирование</a:t>
            </a:r>
            <a:r>
              <a:rPr kumimoji="0" lang="ru-RU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itchFamily="34" charset="0"/>
                <a:cs typeface="Times New Roman" pitchFamily="18" charset="0"/>
                <a:sym typeface="Calibri"/>
              </a:rPr>
              <a:t> спортсмена и национальной федерации </a:t>
            </a:r>
            <a:r>
              <a:rPr kumimoji="0" lang="ru-RU" alt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itchFamily="34" charset="0"/>
                <a:cs typeface="Times New Roman" pitchFamily="18" charset="0"/>
                <a:sym typeface="Calibri"/>
              </a:rPr>
              <a:t>о вынесенном решении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95A17E-1E24-406A-B611-372408A50D90}"/>
              </a:ext>
            </a:extLst>
          </p:cNvPr>
          <p:cNvSpPr txBox="1"/>
          <p:nvPr/>
        </p:nvSpPr>
        <p:spPr>
          <a:xfrm>
            <a:off x="1349523" y="5670240"/>
            <a:ext cx="10452219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 pitchFamily="34" charset="0"/>
                <a:cs typeface="Times New Roman" pitchFamily="18" charset="0"/>
              </a:rPr>
              <a:t>! </a:t>
            </a:r>
            <a:r>
              <a:rPr kumimoji="0" lang="ru-RU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itchFamily="34" charset="0"/>
                <a:cs typeface="Times New Roman" pitchFamily="18" charset="0"/>
              </a:rPr>
              <a:t>Любое </a:t>
            </a:r>
            <a:r>
              <a:rPr kumimoji="0" lang="ru-RU" alt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itchFamily="34" charset="0"/>
                <a:cs typeface="Times New Roman" pitchFamily="18" charset="0"/>
              </a:rPr>
              <a:t>сочетание трех пропущенных тестов /случаев непредоставления информации </a:t>
            </a:r>
            <a:r>
              <a:rPr kumimoji="0" lang="ru-RU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itchFamily="34" charset="0"/>
                <a:cs typeface="Times New Roman" pitchFamily="18" charset="0"/>
              </a:rPr>
              <a:t>–  может влечь </a:t>
            </a:r>
            <a:r>
              <a:rPr kumimoji="0" lang="ru-RU" alt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itchFamily="34" charset="0"/>
                <a:cs typeface="Times New Roman" pitchFamily="18" charset="0"/>
              </a:rPr>
              <a:t>дисквалификацию </a:t>
            </a:r>
            <a:r>
              <a:rPr kumimoji="0" lang="ru-RU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itchFamily="34" charset="0"/>
                <a:cs typeface="Times New Roman" pitchFamily="18" charset="0"/>
              </a:rPr>
              <a:t>сроком </a:t>
            </a:r>
            <a:r>
              <a:rPr kumimoji="0" lang="ru-RU" alt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itchFamily="34" charset="0"/>
                <a:cs typeface="Times New Roman" pitchFamily="18" charset="0"/>
              </a:rPr>
              <a:t>до 2 лет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C76F2D-E506-4409-B509-94FDC97F382E}"/>
              </a:ext>
            </a:extLst>
          </p:cNvPr>
          <p:cNvSpPr txBox="1"/>
          <p:nvPr/>
        </p:nvSpPr>
        <p:spPr>
          <a:xfrm>
            <a:off x="1633842" y="2900091"/>
            <a:ext cx="4256928" cy="2308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lvl="0" indent="-28575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"/>
              </a:rPr>
              <a:t>Пересмотр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"/>
              </a:rPr>
              <a:t> в административном порядке - 14 дней</a:t>
            </a:r>
          </a:p>
          <a:p>
            <a:pPr marR="0" lvl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Calibri"/>
            </a:endParaRPr>
          </a:p>
          <a:p>
            <a:pPr marL="285750" marR="0" lvl="0" indent="-28575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Calibri"/>
            </a:endParaRPr>
          </a:p>
          <a:p>
            <a:pPr marL="285750" marR="0" lvl="0" indent="-28575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Calibri"/>
            </a:endParaRPr>
          </a:p>
          <a:p>
            <a:pPr marL="285750" marR="0" lvl="0" indent="-28575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"/>
              </a:rPr>
              <a:t>Вынесение 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"/>
              </a:rPr>
              <a:t>решения после пересмотра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"/>
              </a:rPr>
              <a:t>, внесение информации в АДАМС - 14 дней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8830058-83E7-4198-B4E0-093CCD1E7D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0"/>
          <a:stretch/>
        </p:blipFill>
        <p:spPr bwMode="auto">
          <a:xfrm>
            <a:off x="7526557" y="2226227"/>
            <a:ext cx="3989488" cy="230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трелка: вправо 9">
            <a:extLst>
              <a:ext uri="{FF2B5EF4-FFF2-40B4-BE49-F238E27FC236}">
                <a16:creationId xmlns:a16="http://schemas.microsoft.com/office/drawing/2014/main" id="{E5384EE4-2D6A-483C-9792-B026205E7936}"/>
              </a:ext>
            </a:extLst>
          </p:cNvPr>
          <p:cNvSpPr/>
          <p:nvPr/>
        </p:nvSpPr>
        <p:spPr>
          <a:xfrm rot="5400000">
            <a:off x="3489965" y="1297884"/>
            <a:ext cx="544681" cy="27085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8575">
            <a:solidFill>
              <a:srgbClr val="00B050"/>
            </a:solidFill>
            <a:miter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2" name="Стрелка: вправо 9">
            <a:extLst>
              <a:ext uri="{FF2B5EF4-FFF2-40B4-BE49-F238E27FC236}">
                <a16:creationId xmlns:a16="http://schemas.microsoft.com/office/drawing/2014/main" id="{18C4BF40-BA09-4627-B8B9-83CC01F2ECF6}"/>
              </a:ext>
            </a:extLst>
          </p:cNvPr>
          <p:cNvSpPr/>
          <p:nvPr/>
        </p:nvSpPr>
        <p:spPr>
          <a:xfrm rot="5400000">
            <a:off x="3473724" y="2521481"/>
            <a:ext cx="544681" cy="27085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8575">
            <a:solidFill>
              <a:srgbClr val="00B050"/>
            </a:solidFill>
            <a:miter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3" name="Стрелка: вправо 9">
            <a:extLst>
              <a:ext uri="{FF2B5EF4-FFF2-40B4-BE49-F238E27FC236}">
                <a16:creationId xmlns:a16="http://schemas.microsoft.com/office/drawing/2014/main" id="{3243F6AB-72A8-4BA9-BDF2-0E02C1A5CE9E}"/>
              </a:ext>
            </a:extLst>
          </p:cNvPr>
          <p:cNvSpPr/>
          <p:nvPr/>
        </p:nvSpPr>
        <p:spPr>
          <a:xfrm rot="5400000">
            <a:off x="3473724" y="3866372"/>
            <a:ext cx="544681" cy="27085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8575">
            <a:solidFill>
              <a:srgbClr val="00B050"/>
            </a:solidFill>
            <a:miter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477175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Прямоугольник 2"/>
          <p:cNvSpPr/>
          <p:nvPr/>
        </p:nvSpPr>
        <p:spPr>
          <a:xfrm>
            <a:off x="0" y="1771650"/>
            <a:ext cx="12192000" cy="3032825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60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pSp>
        <p:nvGrpSpPr>
          <p:cNvPr id="363" name="Group 17"/>
          <p:cNvGrpSpPr/>
          <p:nvPr/>
        </p:nvGrpSpPr>
        <p:grpSpPr>
          <a:xfrm>
            <a:off x="-810212" y="5427405"/>
            <a:ext cx="2245756" cy="1430595"/>
            <a:chOff x="0" y="0"/>
            <a:chExt cx="2245755" cy="1430593"/>
          </a:xfrm>
        </p:grpSpPr>
        <p:sp>
          <p:nvSpPr>
            <p:cNvPr id="361" name="Parallelogram 18"/>
            <p:cNvSpPr/>
            <p:nvPr/>
          </p:nvSpPr>
          <p:spPr>
            <a:xfrm flipH="1">
              <a:off x="906776" y="321883"/>
              <a:ext cx="1338980" cy="1108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362" name="Parallelogram 19"/>
            <p:cNvSpPr/>
            <p:nvPr/>
          </p:nvSpPr>
          <p:spPr>
            <a:xfrm flipH="1">
              <a:off x="-1" y="0"/>
              <a:ext cx="1338981" cy="1108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364" name="TextBox 3"/>
          <p:cNvSpPr/>
          <p:nvPr/>
        </p:nvSpPr>
        <p:spPr>
          <a:xfrm>
            <a:off x="0" y="1730369"/>
            <a:ext cx="12192000" cy="283619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rotWithShape="0">
              <a:srgbClr val="000000">
                <a:alpha val="40000"/>
              </a:srgbClr>
            </a:outerShdw>
            <a:reflection stA="52000" endPos="40000" dir="5400000" sy="-100000" algn="bl" rotWithShape="0"/>
          </a:effectLst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65" name="TextBox 13"/>
          <p:cNvSpPr txBox="1"/>
          <p:nvPr/>
        </p:nvSpPr>
        <p:spPr>
          <a:xfrm>
            <a:off x="803373" y="1497672"/>
            <a:ext cx="10341670" cy="1846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>
                <a:solidFill>
                  <a:srgbClr val="FFFFFF"/>
                </a:solidFill>
              </a:defRPr>
            </a:pP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>
                <a:solidFill>
                  <a:srgbClr val="FFFFFF"/>
                </a:solidFill>
              </a:defRPr>
            </a:pP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>
                <a:solidFill>
                  <a:srgbClr val="FFFFFF"/>
                </a:solidFill>
              </a:defRPr>
            </a:pPr>
            <a:r>
              <a:rPr kumimoji="0" sz="4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Документы</a:t>
            </a:r>
          </a:p>
        </p:txBody>
      </p:sp>
      <p:grpSp>
        <p:nvGrpSpPr>
          <p:cNvPr id="368" name="Parallelogram 36"/>
          <p:cNvGrpSpPr/>
          <p:nvPr/>
        </p:nvGrpSpPr>
        <p:grpSpPr>
          <a:xfrm>
            <a:off x="261971" y="207072"/>
            <a:ext cx="2736394" cy="266613"/>
            <a:chOff x="0" y="0"/>
            <a:chExt cx="2736392" cy="266611"/>
          </a:xfrm>
        </p:grpSpPr>
        <p:sp>
          <p:nvSpPr>
            <p:cNvPr id="366" name="Фигура"/>
            <p:cNvSpPr/>
            <p:nvPr/>
          </p:nvSpPr>
          <p:spPr>
            <a:xfrm>
              <a:off x="-1" y="0"/>
              <a:ext cx="2736394" cy="26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367" name="https://rusada.ru/"/>
            <p:cNvSpPr txBox="1"/>
            <p:nvPr/>
          </p:nvSpPr>
          <p:spPr>
            <a:xfrm>
              <a:off x="350279" y="4205"/>
              <a:ext cx="2035834" cy="258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300" b="0" i="0" u="none" strike="noStrike" kern="0" cap="none" spc="30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rPr>
                <a:t>https://rusada.ru/</a:t>
              </a:r>
            </a:p>
          </p:txBody>
        </p:sp>
      </p:grpSp>
      <p:sp>
        <p:nvSpPr>
          <p:cNvPr id="369" name="Straight Connector 9"/>
          <p:cNvSpPr/>
          <p:nvPr/>
        </p:nvSpPr>
        <p:spPr>
          <a:xfrm flipH="1" flipV="1">
            <a:off x="4159133" y="3999319"/>
            <a:ext cx="3630151" cy="1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Rectangle 2"/>
          <p:cNvSpPr/>
          <p:nvPr/>
        </p:nvSpPr>
        <p:spPr>
          <a:xfrm>
            <a:off x="2617365" y="521829"/>
            <a:ext cx="9365672" cy="5914666"/>
          </a:xfrm>
          <a:prstGeom prst="rect">
            <a:avLst/>
          </a:prstGeom>
          <a:solidFill>
            <a:srgbClr val="00B050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08" name="Rectangle 13"/>
          <p:cNvSpPr/>
          <p:nvPr/>
        </p:nvSpPr>
        <p:spPr>
          <a:xfrm>
            <a:off x="4589119" y="1606343"/>
            <a:ext cx="3210632" cy="95651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09" name="TextBox 9"/>
          <p:cNvSpPr txBox="1"/>
          <p:nvPr/>
        </p:nvSpPr>
        <p:spPr>
          <a:xfrm>
            <a:off x="4186052" y="570124"/>
            <a:ext cx="7630568" cy="539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3500" b="1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5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САНКЦИИ К СПОРТСМЕНАМ</a:t>
            </a:r>
          </a:p>
        </p:txBody>
      </p:sp>
      <p:sp>
        <p:nvSpPr>
          <p:cNvPr id="510" name="Rectangle 14"/>
          <p:cNvSpPr/>
          <p:nvPr/>
        </p:nvSpPr>
        <p:spPr>
          <a:xfrm>
            <a:off x="7923825" y="1595119"/>
            <a:ext cx="3938514" cy="469275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11" name="Rectangle 15"/>
          <p:cNvSpPr/>
          <p:nvPr/>
        </p:nvSpPr>
        <p:spPr>
          <a:xfrm>
            <a:off x="4581988" y="2669751"/>
            <a:ext cx="3217764" cy="361812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pSp>
        <p:nvGrpSpPr>
          <p:cNvPr id="514" name="Рисунок 11"/>
          <p:cNvGrpSpPr/>
          <p:nvPr/>
        </p:nvGrpSpPr>
        <p:grpSpPr>
          <a:xfrm>
            <a:off x="643769" y="985257"/>
            <a:ext cx="3375867" cy="4558967"/>
            <a:chOff x="0" y="0"/>
            <a:chExt cx="3375866" cy="4558965"/>
          </a:xfrm>
        </p:grpSpPr>
        <p:sp>
          <p:nvSpPr>
            <p:cNvPr id="512" name="Прямоугольник"/>
            <p:cNvSpPr/>
            <p:nvPr/>
          </p:nvSpPr>
          <p:spPr>
            <a:xfrm>
              <a:off x="0" y="0"/>
              <a:ext cx="3375867" cy="4558966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pic>
          <p:nvPicPr>
            <p:cNvPr id="513" name="image46.jpeg" descr="image46.jpeg"/>
            <p:cNvPicPr>
              <a:picLocks noChangeAspect="1"/>
            </p:cNvPicPr>
            <p:nvPr/>
          </p:nvPicPr>
          <p:blipFill>
            <a:blip r:embed="rId3"/>
            <a:srcRect l="9629" r="9628"/>
            <a:stretch>
              <a:fillRect/>
            </a:stretch>
          </p:blipFill>
          <p:spPr>
            <a:xfrm>
              <a:off x="0" y="0"/>
              <a:ext cx="3375867" cy="45589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15" name="TextBox 12"/>
          <p:cNvSpPr txBox="1"/>
          <p:nvPr/>
        </p:nvSpPr>
        <p:spPr>
          <a:xfrm>
            <a:off x="4764011" y="1726255"/>
            <a:ext cx="2853715" cy="625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Спортивная дисквалификация </a:t>
            </a:r>
          </a:p>
        </p:txBody>
      </p:sp>
      <p:grpSp>
        <p:nvGrpSpPr>
          <p:cNvPr id="518" name="Group 17"/>
          <p:cNvGrpSpPr/>
          <p:nvPr/>
        </p:nvGrpSpPr>
        <p:grpSpPr>
          <a:xfrm>
            <a:off x="-810213" y="5334000"/>
            <a:ext cx="2524126" cy="1524000"/>
            <a:chOff x="0" y="0"/>
            <a:chExt cx="2524124" cy="1524000"/>
          </a:xfrm>
        </p:grpSpPr>
        <p:sp>
          <p:nvSpPr>
            <p:cNvPr id="516" name="Parallelogram 18"/>
            <p:cNvSpPr/>
            <p:nvPr/>
          </p:nvSpPr>
          <p:spPr>
            <a:xfrm flipH="1">
              <a:off x="1019175" y="342900"/>
              <a:ext cx="1504950" cy="1181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164" y="0"/>
                  </a:lnTo>
                  <a:lnTo>
                    <a:pt x="21600" y="0"/>
                  </a:lnTo>
                  <a:lnTo>
                    <a:pt x="10436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517" name="Parallelogram 19"/>
            <p:cNvSpPr/>
            <p:nvPr/>
          </p:nvSpPr>
          <p:spPr>
            <a:xfrm flipH="1">
              <a:off x="0" y="0"/>
              <a:ext cx="1504951" cy="1181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164" y="0"/>
                  </a:lnTo>
                  <a:lnTo>
                    <a:pt x="21600" y="0"/>
                  </a:lnTo>
                  <a:lnTo>
                    <a:pt x="10436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grpSp>
        <p:nvGrpSpPr>
          <p:cNvPr id="521" name="Parallelogram 36"/>
          <p:cNvGrpSpPr/>
          <p:nvPr/>
        </p:nvGrpSpPr>
        <p:grpSpPr>
          <a:xfrm>
            <a:off x="208962" y="148326"/>
            <a:ext cx="2736394" cy="266612"/>
            <a:chOff x="0" y="0"/>
            <a:chExt cx="2736392" cy="266611"/>
          </a:xfrm>
        </p:grpSpPr>
        <p:sp>
          <p:nvSpPr>
            <p:cNvPr id="519" name="Фигура"/>
            <p:cNvSpPr/>
            <p:nvPr/>
          </p:nvSpPr>
          <p:spPr>
            <a:xfrm>
              <a:off x="-1" y="0"/>
              <a:ext cx="2736394" cy="26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520" name="https://rusada.ru/"/>
            <p:cNvSpPr txBox="1"/>
            <p:nvPr/>
          </p:nvSpPr>
          <p:spPr>
            <a:xfrm>
              <a:off x="350279" y="4205"/>
              <a:ext cx="2035834" cy="258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300" b="0" i="0" u="none" strike="noStrike" kern="0" cap="none" spc="30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rPr>
                <a:t>https://rusada.ru/</a:t>
              </a:r>
            </a:p>
          </p:txBody>
        </p:sp>
      </p:grpSp>
      <p:sp>
        <p:nvSpPr>
          <p:cNvPr id="522" name="TextBox 22"/>
          <p:cNvSpPr txBox="1"/>
          <p:nvPr/>
        </p:nvSpPr>
        <p:spPr>
          <a:xfrm>
            <a:off x="4888089" y="2968137"/>
            <a:ext cx="2865943" cy="2961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/>
            </a:pPr>
            <a:r>
              <a:rPr kumimoji="0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Административная ответственность: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/>
            </a:pPr>
            <a:r>
              <a:rPr kumimoji="0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Статья 6.18 КоАП РФ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. Нарушение установленных законодательством о физической культуре и спорте требований о предотвращении допинга в спорте и борьбе с ним</a:t>
            </a:r>
          </a:p>
        </p:txBody>
      </p:sp>
      <p:sp>
        <p:nvSpPr>
          <p:cNvPr id="523" name="TextBox 24"/>
          <p:cNvSpPr txBox="1"/>
          <p:nvPr/>
        </p:nvSpPr>
        <p:spPr>
          <a:xfrm>
            <a:off x="8070071" y="1956337"/>
            <a:ext cx="3806897" cy="179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/>
            </a:pPr>
            <a:r>
              <a:rPr kumimoji="0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Уголовная ответственность: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b="1"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b="1"/>
            </a:pPr>
            <a:r>
              <a:rPr kumimoji="0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Статья 226.1.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Контрабанда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b="1"/>
            </a:pPr>
            <a:r>
              <a:rPr kumimoji="0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Статья 234.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Незаконный оборот сильнодействующих или ядовитых веществ в целях сбыта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0" name="Таблица 3"/>
          <p:cNvGraphicFramePr/>
          <p:nvPr>
            <p:extLst>
              <p:ext uri="{D42A27DB-BD31-4B8C-83A1-F6EECF244321}">
                <p14:modId xmlns:p14="http://schemas.microsoft.com/office/powerpoint/2010/main" val="2994481314"/>
              </p:ext>
            </p:extLst>
          </p:nvPr>
        </p:nvGraphicFramePr>
        <p:xfrm>
          <a:off x="1696064" y="750684"/>
          <a:ext cx="9152449" cy="5910630"/>
        </p:xfrm>
        <a:graphic>
          <a:graphicData uri="http://schemas.openxmlformats.org/drawingml/2006/table">
            <a:tbl>
              <a:tblPr firstRow="1" bandRow="1"/>
              <a:tblGrid>
                <a:gridCol w="6303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9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7536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rgbClr val="00B050"/>
                          </a:solidFill>
                        </a:rPr>
                        <a:t>Вид нарушения</a:t>
                      </a:r>
                    </a:p>
                  </a:txBody>
                  <a:tcPr marL="45707" marR="45707" marT="45707" marB="45707" horzOverflow="overflow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rgbClr val="00B050"/>
                          </a:solidFill>
                        </a:rPr>
                        <a:t>Стандартная санкция</a:t>
                      </a:r>
                    </a:p>
                  </a:txBody>
                  <a:tcPr marL="45707" marR="45707" marT="45707" marB="45707" horzOverflow="overflow"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53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>
                          <a:latin typeface="+mj-lt"/>
                        </a:rPr>
                        <a:t>Наличие в пробе запрещенной субстанции</a:t>
                      </a:r>
                    </a:p>
                  </a:txBody>
                  <a:tcPr marL="45707" marR="45707" marT="45707" marB="45707" horzOverflow="overflow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>
                          <a:latin typeface="+mj-lt"/>
                        </a:rPr>
                        <a:t>От 2* до 4 лет</a:t>
                      </a:r>
                    </a:p>
                  </a:txBody>
                  <a:tcPr marL="45707" marR="45707" marT="45707" marB="45707" horzOverflow="overflow"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0809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>
                          <a:latin typeface="+mj-lt"/>
                        </a:rPr>
                        <a:t>Использование или попытка использования запрещенной субстанции или метода</a:t>
                      </a:r>
                    </a:p>
                  </a:txBody>
                  <a:tcPr marL="45707" marR="45707" marT="45707" marB="45707" horzOverflow="overflow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>
                          <a:latin typeface="+mj-lt"/>
                        </a:rPr>
                        <a:t>4 года</a:t>
                      </a:r>
                    </a:p>
                  </a:txBody>
                  <a:tcPr marL="45707" marR="45707" marT="45707" marB="45707" horzOverflow="overflow"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37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>
                          <a:latin typeface="+mj-lt"/>
                        </a:rPr>
                        <a:t>Уклонение, отказ или неявка на процедуру сдачи пробы</a:t>
                      </a:r>
                    </a:p>
                  </a:txBody>
                  <a:tcPr marL="45707" marR="45707" marT="45707" marB="45707" horzOverflow="overflow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>
                          <a:latin typeface="+mj-lt"/>
                        </a:rPr>
                        <a:t>4 года*</a:t>
                      </a:r>
                    </a:p>
                  </a:txBody>
                  <a:tcPr marL="45707" marR="45707" marT="45707" marB="45707" horzOverflow="overflow"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0809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>
                          <a:latin typeface="+mj-lt"/>
                        </a:rPr>
                        <a:t>Нарушение порядка предоставления информации о местонахождении</a:t>
                      </a:r>
                    </a:p>
                  </a:txBody>
                  <a:tcPr marL="45707" marR="45707" marT="45707" marB="45707" horzOverflow="overflow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>
                          <a:latin typeface="+mj-lt"/>
                        </a:rPr>
                        <a:t>2 года</a:t>
                      </a:r>
                    </a:p>
                  </a:txBody>
                  <a:tcPr marL="45707" marR="45707" marT="45707" marB="45707" horzOverflow="overflow"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53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>
                          <a:latin typeface="+mj-lt"/>
                        </a:rPr>
                        <a:t>Фальсификация или попытка фальсификации</a:t>
                      </a:r>
                    </a:p>
                  </a:txBody>
                  <a:tcPr marL="45707" marR="45707" marT="45707" marB="45707" horzOverflow="overflow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>
                          <a:latin typeface="+mj-lt"/>
                        </a:rPr>
                        <a:t>4 года</a:t>
                      </a:r>
                    </a:p>
                  </a:txBody>
                  <a:tcPr marL="45707" marR="45707" marT="45707" marB="45707" horzOverflow="overflow"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53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>
                          <a:latin typeface="+mj-lt"/>
                        </a:rPr>
                        <a:t>Обладание запрещенной субстанции или методом</a:t>
                      </a:r>
                    </a:p>
                  </a:txBody>
                  <a:tcPr marL="45707" marR="45707" marT="45707" marB="45707" horzOverflow="overflow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>
                          <a:latin typeface="+mj-lt"/>
                        </a:rPr>
                        <a:t>4 года</a:t>
                      </a:r>
                    </a:p>
                  </a:txBody>
                  <a:tcPr marL="45707" marR="45707" marT="45707" marB="45707" horzOverflow="overflow"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753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>
                          <a:latin typeface="+mj-lt"/>
                        </a:rPr>
                        <a:t>Распространение или попытка распространения </a:t>
                      </a:r>
                    </a:p>
                  </a:txBody>
                  <a:tcPr marL="45707" marR="45707" marT="45707" marB="45707" horzOverflow="overflow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 err="1">
                          <a:latin typeface="+mj-lt"/>
                        </a:rPr>
                        <a:t>От</a:t>
                      </a:r>
                      <a:r>
                        <a:rPr sz="1600" dirty="0">
                          <a:latin typeface="+mj-lt"/>
                        </a:rPr>
                        <a:t> 4</a:t>
                      </a:r>
                      <a:r>
                        <a:rPr lang="ru-RU" sz="1600" dirty="0">
                          <a:latin typeface="+mj-lt"/>
                        </a:rPr>
                        <a:t> до пожизненного срока</a:t>
                      </a:r>
                      <a:endParaRPr sz="1600" dirty="0">
                        <a:latin typeface="+mj-lt"/>
                      </a:endParaRPr>
                    </a:p>
                  </a:txBody>
                  <a:tcPr marL="45707" marR="45707" marT="45707" marB="45707" horzOverflow="overflow"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753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>
                          <a:latin typeface="+mj-lt"/>
                        </a:rPr>
                        <a:t>Назначение или попытка назначения</a:t>
                      </a:r>
                    </a:p>
                  </a:txBody>
                  <a:tcPr marL="45707" marR="45707" marT="45707" marB="45707" horzOverflow="overflow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 err="1">
                          <a:latin typeface="+mj-lt"/>
                        </a:rPr>
                        <a:t>От</a:t>
                      </a:r>
                      <a:r>
                        <a:rPr sz="1600" dirty="0">
                          <a:latin typeface="+mj-lt"/>
                        </a:rPr>
                        <a:t> 4</a:t>
                      </a:r>
                      <a:r>
                        <a:rPr lang="ru-RU" sz="1600" dirty="0">
                          <a:latin typeface="+mj-lt"/>
                        </a:rPr>
                        <a:t> до пожизненного срока</a:t>
                      </a:r>
                      <a:endParaRPr sz="1600" dirty="0">
                        <a:latin typeface="+mj-lt"/>
                      </a:endParaRPr>
                    </a:p>
                  </a:txBody>
                  <a:tcPr marL="45707" marR="45707" marT="45707" marB="45707" horzOverflow="overflow"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753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>
                          <a:latin typeface="+mj-lt"/>
                        </a:rPr>
                        <a:t>Соучастие</a:t>
                      </a:r>
                    </a:p>
                  </a:txBody>
                  <a:tcPr marL="45707" marR="45707" marT="45707" marB="45707" horzOverflow="overflow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>
                          <a:latin typeface="+mj-lt"/>
                        </a:rPr>
                        <a:t>От 2 до пожизненного срока</a:t>
                      </a:r>
                    </a:p>
                  </a:txBody>
                  <a:tcPr marL="45707" marR="45707" marT="45707" marB="45707" horzOverflow="overflow"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47884"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r>
                        <a:rPr>
                          <a:latin typeface="+mj-lt"/>
                        </a:rPr>
                        <a:t>Запрещенное сотрудничество</a:t>
                      </a:r>
                    </a:p>
                    <a:p>
                      <a:pPr algn="l">
                        <a:defRPr sz="1600"/>
                      </a:pPr>
                      <a:endParaRPr>
                        <a:latin typeface="+mj-lt"/>
                      </a:endParaRPr>
                    </a:p>
                    <a:p>
                      <a:pPr algn="l">
                        <a:defRPr sz="1600"/>
                      </a:pPr>
                      <a:r>
                        <a:rPr>
                          <a:latin typeface="+mj-lt"/>
                        </a:rPr>
                        <a:t>Действие спортсмена или иного лица, направленные на воспрепятствование или преследование за предоставление информации уполномоченным органам</a:t>
                      </a:r>
                    </a:p>
                  </a:txBody>
                  <a:tcPr marL="45707" marR="45707" marT="45707" marB="45707" horzOverflow="overflow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r>
                        <a:rPr dirty="0">
                          <a:latin typeface="+mj-lt"/>
                        </a:rPr>
                        <a:t>2 </a:t>
                      </a:r>
                      <a:r>
                        <a:rPr dirty="0" err="1">
                          <a:latin typeface="+mj-lt"/>
                        </a:rPr>
                        <a:t>года</a:t>
                      </a:r>
                      <a:endParaRPr dirty="0">
                        <a:latin typeface="+mj-lt"/>
                      </a:endParaRPr>
                    </a:p>
                    <a:p>
                      <a:pPr algn="l">
                        <a:defRPr sz="1600"/>
                      </a:pPr>
                      <a:endParaRPr dirty="0">
                        <a:latin typeface="+mj-lt"/>
                      </a:endParaRPr>
                    </a:p>
                    <a:p>
                      <a:pPr algn="l">
                        <a:defRPr sz="1600"/>
                      </a:pPr>
                      <a:r>
                        <a:rPr dirty="0" err="1">
                          <a:latin typeface="+mj-lt"/>
                        </a:rPr>
                        <a:t>От</a:t>
                      </a:r>
                      <a:r>
                        <a:rPr dirty="0">
                          <a:latin typeface="+mj-lt"/>
                        </a:rPr>
                        <a:t> 2 </a:t>
                      </a:r>
                      <a:r>
                        <a:rPr dirty="0" err="1">
                          <a:latin typeface="+mj-lt"/>
                        </a:rPr>
                        <a:t>до</a:t>
                      </a:r>
                      <a:r>
                        <a:rPr dirty="0">
                          <a:latin typeface="+mj-lt"/>
                        </a:rPr>
                        <a:t> </a:t>
                      </a:r>
                      <a:r>
                        <a:rPr dirty="0" err="1">
                          <a:latin typeface="+mj-lt"/>
                        </a:rPr>
                        <a:t>пожизненного</a:t>
                      </a:r>
                      <a:r>
                        <a:rPr dirty="0">
                          <a:latin typeface="+mj-lt"/>
                        </a:rPr>
                        <a:t> </a:t>
                      </a:r>
                      <a:r>
                        <a:rPr dirty="0" err="1">
                          <a:latin typeface="+mj-lt"/>
                        </a:rPr>
                        <a:t>срока</a:t>
                      </a:r>
                      <a:endParaRPr dirty="0">
                        <a:latin typeface="+mj-lt"/>
                      </a:endParaRPr>
                    </a:p>
                  </a:txBody>
                  <a:tcPr marL="45707" marR="45707" marT="45707" marB="45707" horzOverflow="overflow"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503" name="Group 17"/>
          <p:cNvGrpSpPr/>
          <p:nvPr/>
        </p:nvGrpSpPr>
        <p:grpSpPr>
          <a:xfrm>
            <a:off x="-810212" y="5427405"/>
            <a:ext cx="2245756" cy="1430595"/>
            <a:chOff x="0" y="0"/>
            <a:chExt cx="2245755" cy="1430593"/>
          </a:xfrm>
        </p:grpSpPr>
        <p:sp>
          <p:nvSpPr>
            <p:cNvPr id="501" name="Parallelogram 18"/>
            <p:cNvSpPr/>
            <p:nvPr/>
          </p:nvSpPr>
          <p:spPr>
            <a:xfrm flipH="1">
              <a:off x="906776" y="321883"/>
              <a:ext cx="1338980" cy="1108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502" name="Parallelogram 19"/>
            <p:cNvSpPr/>
            <p:nvPr/>
          </p:nvSpPr>
          <p:spPr>
            <a:xfrm flipH="1">
              <a:off x="-1" y="0"/>
              <a:ext cx="1338981" cy="1108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504" name="TextBox 8"/>
          <p:cNvSpPr txBox="1"/>
          <p:nvPr/>
        </p:nvSpPr>
        <p:spPr>
          <a:xfrm>
            <a:off x="3631982" y="196685"/>
            <a:ext cx="4928033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000" b="1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ВОЗМОЖНЫЕ САНКЦИИ</a:t>
            </a:r>
          </a:p>
        </p:txBody>
      </p:sp>
      <p:sp>
        <p:nvSpPr>
          <p:cNvPr id="505" name="Прямая соединительная линия 7"/>
          <p:cNvSpPr/>
          <p:nvPr/>
        </p:nvSpPr>
        <p:spPr>
          <a:xfrm>
            <a:off x="1710812" y="5737983"/>
            <a:ext cx="8863784" cy="1"/>
          </a:xfrm>
          <a:prstGeom prst="line">
            <a:avLst/>
          </a:prstGeom>
          <a:ln w="635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Прямоугольник 2"/>
          <p:cNvSpPr/>
          <p:nvPr/>
        </p:nvSpPr>
        <p:spPr>
          <a:xfrm>
            <a:off x="0" y="1771650"/>
            <a:ext cx="12192000" cy="3032825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1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464" name="Group 17"/>
          <p:cNvGrpSpPr/>
          <p:nvPr/>
        </p:nvGrpSpPr>
        <p:grpSpPr>
          <a:xfrm>
            <a:off x="-810212" y="5427405"/>
            <a:ext cx="2245756" cy="1430595"/>
            <a:chOff x="0" y="0"/>
            <a:chExt cx="2245755" cy="1430593"/>
          </a:xfrm>
        </p:grpSpPr>
        <p:sp>
          <p:nvSpPr>
            <p:cNvPr id="462" name="Parallelogram 18"/>
            <p:cNvSpPr/>
            <p:nvPr/>
          </p:nvSpPr>
          <p:spPr>
            <a:xfrm flipH="1">
              <a:off x="906776" y="321883"/>
              <a:ext cx="1338980" cy="1108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63" name="Parallelogram 19"/>
            <p:cNvSpPr/>
            <p:nvPr/>
          </p:nvSpPr>
          <p:spPr>
            <a:xfrm flipH="1">
              <a:off x="-1" y="0"/>
              <a:ext cx="1338981" cy="1108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466" name="TextBox 13"/>
          <p:cNvSpPr txBox="1"/>
          <p:nvPr/>
        </p:nvSpPr>
        <p:spPr>
          <a:xfrm>
            <a:off x="117429" y="3135629"/>
            <a:ext cx="12263846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2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Обработка результатов</a:t>
            </a:r>
          </a:p>
        </p:txBody>
      </p:sp>
      <p:grpSp>
        <p:nvGrpSpPr>
          <p:cNvPr id="469" name="Parallelogram 36"/>
          <p:cNvGrpSpPr/>
          <p:nvPr/>
        </p:nvGrpSpPr>
        <p:grpSpPr>
          <a:xfrm>
            <a:off x="261971" y="207072"/>
            <a:ext cx="2736394" cy="266613"/>
            <a:chOff x="0" y="0"/>
            <a:chExt cx="2736392" cy="266611"/>
          </a:xfrm>
        </p:grpSpPr>
        <p:sp>
          <p:nvSpPr>
            <p:cNvPr id="467" name="Фигура"/>
            <p:cNvSpPr/>
            <p:nvPr/>
          </p:nvSpPr>
          <p:spPr>
            <a:xfrm>
              <a:off x="-1" y="0"/>
              <a:ext cx="2736394" cy="26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68" name="https://rusada.ru/"/>
            <p:cNvSpPr txBox="1"/>
            <p:nvPr/>
          </p:nvSpPr>
          <p:spPr>
            <a:xfrm>
              <a:off x="350279" y="4205"/>
              <a:ext cx="2035834" cy="258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r>
                <a:t>https://rusada.ru/</a:t>
              </a:r>
            </a:p>
          </p:txBody>
        </p:sp>
      </p:grpSp>
      <p:sp>
        <p:nvSpPr>
          <p:cNvPr id="470" name="Straight Connector 9"/>
          <p:cNvSpPr/>
          <p:nvPr/>
        </p:nvSpPr>
        <p:spPr>
          <a:xfrm flipH="1" flipV="1">
            <a:off x="4159133" y="4073061"/>
            <a:ext cx="3630151" cy="1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BC86F9-0E19-4715-A865-BB5E50E09CD6}"/>
              </a:ext>
            </a:extLst>
          </p:cNvPr>
          <p:cNvSpPr txBox="1"/>
          <p:nvPr/>
        </p:nvSpPr>
        <p:spPr>
          <a:xfrm>
            <a:off x="1086194" y="2962414"/>
            <a:ext cx="10460533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/>
              <a:t>л</a:t>
            </a: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юбой тренер, инструктор, менеджер, агент, персонал команды, официальное лицо, медицинский, </a:t>
            </a:r>
            <a:r>
              <a:rPr kumimoji="0" lang="ru-RU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парамедицинский</a:t>
            </a: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персонал, </a:t>
            </a:r>
            <a:r>
              <a:rPr kumimoji="0" lang="ru-RU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родитель</a:t>
            </a: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или любое иное лицо, работающее со спортсменом, оказывающее ему медицинскую помощь или помогающее спортсмену при подготовке к спортивным соревнованиям и участии в них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1759C70-D7FD-4DBF-8970-2724A69BDB0E}"/>
              </a:ext>
            </a:extLst>
          </p:cNvPr>
          <p:cNvSpPr/>
          <p:nvPr/>
        </p:nvSpPr>
        <p:spPr>
          <a:xfrm>
            <a:off x="3067233" y="1148720"/>
            <a:ext cx="6378771" cy="868881"/>
          </a:xfrm>
          <a:prstGeom prst="rect">
            <a:avLst/>
          </a:prstGeom>
          <a:solidFill>
            <a:srgbClr val="00B05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B869E0-890B-493C-B162-B59CAA614348}"/>
              </a:ext>
            </a:extLst>
          </p:cNvPr>
          <p:cNvSpPr txBox="1"/>
          <p:nvPr/>
        </p:nvSpPr>
        <p:spPr>
          <a:xfrm>
            <a:off x="3670388" y="1219793"/>
            <a:ext cx="5157927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Персонал спортсмена</a:t>
            </a:r>
          </a:p>
        </p:txBody>
      </p:sp>
    </p:spTree>
    <p:extLst>
      <p:ext uri="{BB962C8B-B14F-4D97-AF65-F5344CB8AC3E}">
        <p14:creationId xmlns:p14="http://schemas.microsoft.com/office/powerpoint/2010/main" val="1790512825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Rectangle 2"/>
          <p:cNvSpPr/>
          <p:nvPr/>
        </p:nvSpPr>
        <p:spPr>
          <a:xfrm>
            <a:off x="2644638" y="471667"/>
            <a:ext cx="9365672" cy="5914666"/>
          </a:xfrm>
          <a:prstGeom prst="rect">
            <a:avLst/>
          </a:prstGeom>
          <a:solidFill>
            <a:srgbClr val="00B050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26" name="Rectangle 13"/>
          <p:cNvSpPr/>
          <p:nvPr/>
        </p:nvSpPr>
        <p:spPr>
          <a:xfrm>
            <a:off x="4325736" y="1232385"/>
            <a:ext cx="3210632" cy="77396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27" name="TextBox 9"/>
          <p:cNvSpPr txBox="1"/>
          <p:nvPr/>
        </p:nvSpPr>
        <p:spPr>
          <a:xfrm>
            <a:off x="4186052" y="570124"/>
            <a:ext cx="7630568" cy="539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500" b="1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САНКЦИИ К ПЕРСОНАЛУ СПОРТСМЕНА</a:t>
            </a:r>
          </a:p>
        </p:txBody>
      </p:sp>
      <p:sp>
        <p:nvSpPr>
          <p:cNvPr id="528" name="Rectangle 14"/>
          <p:cNvSpPr/>
          <p:nvPr/>
        </p:nvSpPr>
        <p:spPr>
          <a:xfrm>
            <a:off x="7923825" y="1595119"/>
            <a:ext cx="3892795" cy="353943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29" name="Rectangle 15"/>
          <p:cNvSpPr/>
          <p:nvPr/>
        </p:nvSpPr>
        <p:spPr>
          <a:xfrm>
            <a:off x="4287148" y="2225885"/>
            <a:ext cx="3210632" cy="230832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pSp>
        <p:nvGrpSpPr>
          <p:cNvPr id="532" name="Рисунок 11"/>
          <p:cNvGrpSpPr/>
          <p:nvPr/>
        </p:nvGrpSpPr>
        <p:grpSpPr>
          <a:xfrm>
            <a:off x="643769" y="985257"/>
            <a:ext cx="3375867" cy="4558967"/>
            <a:chOff x="0" y="0"/>
            <a:chExt cx="3375866" cy="4558965"/>
          </a:xfrm>
        </p:grpSpPr>
        <p:sp>
          <p:nvSpPr>
            <p:cNvPr id="530" name="Прямоугольник"/>
            <p:cNvSpPr/>
            <p:nvPr/>
          </p:nvSpPr>
          <p:spPr>
            <a:xfrm>
              <a:off x="0" y="0"/>
              <a:ext cx="3375867" cy="4558966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pic>
          <p:nvPicPr>
            <p:cNvPr id="531" name="image46.jpeg" descr="image46.jpeg"/>
            <p:cNvPicPr>
              <a:picLocks noChangeAspect="1"/>
            </p:cNvPicPr>
            <p:nvPr/>
          </p:nvPicPr>
          <p:blipFill>
            <a:blip r:embed="rId3"/>
            <a:srcRect l="9629" r="9628"/>
            <a:stretch>
              <a:fillRect/>
            </a:stretch>
          </p:blipFill>
          <p:spPr>
            <a:xfrm>
              <a:off x="0" y="0"/>
              <a:ext cx="3375867" cy="45589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33" name="TextBox 12"/>
          <p:cNvSpPr txBox="1"/>
          <p:nvPr/>
        </p:nvSpPr>
        <p:spPr>
          <a:xfrm>
            <a:off x="4504194" y="1313955"/>
            <a:ext cx="2853715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/>
            </a:pPr>
            <a:r>
              <a:rPr kumimoji="0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Спортивная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дисквалификация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b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</a:br>
            <a:r>
              <a:rPr kumimoji="0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от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4 </a:t>
            </a:r>
            <a:r>
              <a:rPr kumimoji="0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лет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до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пожизненного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pSp>
        <p:nvGrpSpPr>
          <p:cNvPr id="536" name="Group 17"/>
          <p:cNvGrpSpPr/>
          <p:nvPr/>
        </p:nvGrpSpPr>
        <p:grpSpPr>
          <a:xfrm>
            <a:off x="-810213" y="5334000"/>
            <a:ext cx="2524126" cy="1524000"/>
            <a:chOff x="0" y="0"/>
            <a:chExt cx="2524124" cy="1524000"/>
          </a:xfrm>
        </p:grpSpPr>
        <p:sp>
          <p:nvSpPr>
            <p:cNvPr id="534" name="Parallelogram 18"/>
            <p:cNvSpPr/>
            <p:nvPr/>
          </p:nvSpPr>
          <p:spPr>
            <a:xfrm flipH="1">
              <a:off x="1019175" y="342900"/>
              <a:ext cx="1504950" cy="1181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164" y="0"/>
                  </a:lnTo>
                  <a:lnTo>
                    <a:pt x="21600" y="0"/>
                  </a:lnTo>
                  <a:lnTo>
                    <a:pt x="10436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535" name="Parallelogram 19"/>
            <p:cNvSpPr/>
            <p:nvPr/>
          </p:nvSpPr>
          <p:spPr>
            <a:xfrm flipH="1">
              <a:off x="0" y="0"/>
              <a:ext cx="1504951" cy="1181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164" y="0"/>
                  </a:lnTo>
                  <a:lnTo>
                    <a:pt x="21600" y="0"/>
                  </a:lnTo>
                  <a:lnTo>
                    <a:pt x="10436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grpSp>
        <p:nvGrpSpPr>
          <p:cNvPr id="539" name="Parallelogram 36"/>
          <p:cNvGrpSpPr/>
          <p:nvPr/>
        </p:nvGrpSpPr>
        <p:grpSpPr>
          <a:xfrm>
            <a:off x="208962" y="148326"/>
            <a:ext cx="2736394" cy="266612"/>
            <a:chOff x="0" y="0"/>
            <a:chExt cx="2736392" cy="266611"/>
          </a:xfrm>
        </p:grpSpPr>
        <p:sp>
          <p:nvSpPr>
            <p:cNvPr id="537" name="Фигура"/>
            <p:cNvSpPr/>
            <p:nvPr/>
          </p:nvSpPr>
          <p:spPr>
            <a:xfrm>
              <a:off x="-1" y="0"/>
              <a:ext cx="2736394" cy="26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538" name="https://rusada.ru/"/>
            <p:cNvSpPr txBox="1"/>
            <p:nvPr/>
          </p:nvSpPr>
          <p:spPr>
            <a:xfrm>
              <a:off x="350279" y="4205"/>
              <a:ext cx="2035834" cy="258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300" b="0" i="0" u="none" strike="noStrike" kern="0" cap="none" spc="30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rPr>
                <a:t>https://rusada.ru/</a:t>
              </a:r>
            </a:p>
          </p:txBody>
        </p:sp>
      </p:grpSp>
      <p:sp>
        <p:nvSpPr>
          <p:cNvPr id="540" name="TextBox 22"/>
          <p:cNvSpPr txBox="1"/>
          <p:nvPr/>
        </p:nvSpPr>
        <p:spPr>
          <a:xfrm>
            <a:off x="4407094" y="2201889"/>
            <a:ext cx="3129274" cy="2308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/>
            </a:pPr>
            <a:r>
              <a:rPr kumimoji="0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Административная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ответственность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/>
            </a:pP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Статья 6.18 КоАП РФ. Н</a:t>
            </a:r>
            <a:r>
              <a:rPr kumimoji="0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арушение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установленных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законодательством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о </a:t>
            </a:r>
            <a:r>
              <a:rPr kumimoji="0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физической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культуре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и </a:t>
            </a:r>
            <a:r>
              <a:rPr kumimoji="0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спорте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требований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о </a:t>
            </a:r>
            <a:r>
              <a:rPr kumimoji="0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предотвращении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допинга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в </a:t>
            </a:r>
            <a:r>
              <a:rPr kumimoji="0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спорте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и </a:t>
            </a:r>
            <a:r>
              <a:rPr kumimoji="0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борьбе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с </a:t>
            </a:r>
            <a:r>
              <a:rPr kumimoji="0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ним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41" name="TextBox 24"/>
          <p:cNvSpPr txBox="1"/>
          <p:nvPr/>
        </p:nvSpPr>
        <p:spPr>
          <a:xfrm>
            <a:off x="8106568" y="1741247"/>
            <a:ext cx="3806897" cy="3046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/>
            </a:pPr>
            <a:r>
              <a:rPr kumimoji="0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Уголовная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ответственность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  <a:sym typeface="Calibri"/>
              </a:rPr>
              <a:t>Статья 226</a:t>
            </a: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  <a:sym typeface="Calibri"/>
              </a:rPr>
              <a:t>.1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  <a:sym typeface="Calibri"/>
              </a:rPr>
              <a:t>. Контрабанда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  <a:sym typeface="Calibri"/>
              </a:rPr>
              <a:t>Статья 230.1. Склонение спортсмена к использованию субстанций и (или) методов, запрещенных для использования в спорте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  <a:sym typeface="Calibri"/>
              </a:rPr>
              <a:t>Статья 230.2. Использование в отношении спортсмена субстанций и (или) методов, запрещенных для использования в спорте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  <a:sym typeface="Calibri"/>
              </a:rPr>
              <a:t>Статья 234.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Helvetica"/>
                <a:sym typeface="Calibri"/>
              </a:rPr>
              <a:t>Незаконный оборот сильнодействующих или ядовитых веществ в целях сбыта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  <a:sym typeface="Calibri"/>
            </a:endParaRP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3C96C9C9-1E66-464E-A887-666E263FEAB8}"/>
              </a:ext>
            </a:extLst>
          </p:cNvPr>
          <p:cNvSpPr/>
          <p:nvPr/>
        </p:nvSpPr>
        <p:spPr>
          <a:xfrm>
            <a:off x="4309604" y="4955107"/>
            <a:ext cx="3289681" cy="105100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195910-3B92-4918-A809-351DA67D0ACD}"/>
              </a:ext>
            </a:extLst>
          </p:cNvPr>
          <p:cNvSpPr txBox="1"/>
          <p:nvPr/>
        </p:nvSpPr>
        <p:spPr>
          <a:xfrm>
            <a:off x="4504194" y="5134550"/>
            <a:ext cx="268671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F88AF5-2F0C-420A-B4B2-5ABF7366A4DE}"/>
              </a:ext>
            </a:extLst>
          </p:cNvPr>
          <p:cNvSpPr txBox="1"/>
          <p:nvPr/>
        </p:nvSpPr>
        <p:spPr>
          <a:xfrm>
            <a:off x="4407094" y="4928894"/>
            <a:ext cx="3032174" cy="1077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"/>
              </a:rPr>
              <a:t>Дисциплинарная ответственность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Статья 348.11 Расторжение трудового договора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8921107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>
            <a:extLst>
              <a:ext uri="{FF2B5EF4-FFF2-40B4-BE49-F238E27FC236}">
                <a16:creationId xmlns:a16="http://schemas.microsoft.com/office/drawing/2014/main" id="{3CF772FC-BA44-49D6-8E3B-7FD7525790AE}"/>
              </a:ext>
            </a:extLst>
          </p:cNvPr>
          <p:cNvGrpSpPr/>
          <p:nvPr/>
        </p:nvGrpSpPr>
        <p:grpSpPr>
          <a:xfrm flipH="1">
            <a:off x="-810212" y="5427406"/>
            <a:ext cx="2245756" cy="1430594"/>
            <a:chOff x="10420350" y="5334000"/>
            <a:chExt cx="2524125" cy="1524000"/>
          </a:xfrm>
          <a:solidFill>
            <a:srgbClr val="00B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Parallelogram 18">
              <a:extLst>
                <a:ext uri="{FF2B5EF4-FFF2-40B4-BE49-F238E27FC236}">
                  <a16:creationId xmlns:a16="http://schemas.microsoft.com/office/drawing/2014/main" id="{F6553285-BAD8-49BB-9BCB-A8C84D1798AC}"/>
                </a:ext>
              </a:extLst>
            </p:cNvPr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Parallelogram 19">
              <a:extLst>
                <a:ext uri="{FF2B5EF4-FFF2-40B4-BE49-F238E27FC236}">
                  <a16:creationId xmlns:a16="http://schemas.microsoft.com/office/drawing/2014/main" id="{8A281B99-7312-4359-A200-DD34E360E182}"/>
                </a:ext>
              </a:extLst>
            </p:cNvPr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Rectangle 110">
            <a:extLst>
              <a:ext uri="{FF2B5EF4-FFF2-40B4-BE49-F238E27FC236}">
                <a16:creationId xmlns:a16="http://schemas.microsoft.com/office/drawing/2014/main" id="{A8E76AB6-DC03-4F0C-9AD7-98BD4FB958E2}"/>
              </a:ext>
            </a:extLst>
          </p:cNvPr>
          <p:cNvSpPr/>
          <p:nvPr/>
        </p:nvSpPr>
        <p:spPr>
          <a:xfrm>
            <a:off x="0" y="421341"/>
            <a:ext cx="6805612" cy="70933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Взаимное признание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353F80-C04A-4178-8AF0-46996DDA606D}"/>
              </a:ext>
            </a:extLst>
          </p:cNvPr>
          <p:cNvSpPr txBox="1"/>
          <p:nvPr/>
        </p:nvSpPr>
        <p:spPr>
          <a:xfrm>
            <a:off x="3402806" y="2034937"/>
            <a:ext cx="57464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Дисквалификация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наложенная в одном виде спорта, 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должна быть признана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68D97B-9D9C-493C-8621-170345E28CFB}"/>
              </a:ext>
            </a:extLst>
          </p:cNvPr>
          <p:cNvSpPr txBox="1"/>
          <p:nvPr/>
        </p:nvSpPr>
        <p:spPr>
          <a:xfrm>
            <a:off x="1613744" y="4755085"/>
            <a:ext cx="4597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других видах спорта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6871E32-A4D5-4533-AC22-4DC26522EA33}"/>
              </a:ext>
            </a:extLst>
          </p:cNvPr>
          <p:cNvSpPr txBox="1"/>
          <p:nvPr/>
        </p:nvSpPr>
        <p:spPr>
          <a:xfrm>
            <a:off x="8584591" y="4755084"/>
            <a:ext cx="4597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других странах</a:t>
            </a:r>
          </a:p>
        </p:txBody>
      </p: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ABFEB568-1645-4B0F-A4D2-66B6BC674220}"/>
              </a:ext>
            </a:extLst>
          </p:cNvPr>
          <p:cNvCxnSpPr>
            <a:cxnSpLocks/>
          </p:cNvCxnSpPr>
          <p:nvPr/>
        </p:nvCxnSpPr>
        <p:spPr>
          <a:xfrm flipH="1">
            <a:off x="3475400" y="3757537"/>
            <a:ext cx="873853" cy="79695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8C76F02F-0EC5-4BD0-8C5B-51296A83B73E}"/>
              </a:ext>
            </a:extLst>
          </p:cNvPr>
          <p:cNvCxnSpPr>
            <a:cxnSpLocks/>
          </p:cNvCxnSpPr>
          <p:nvPr/>
        </p:nvCxnSpPr>
        <p:spPr>
          <a:xfrm>
            <a:off x="8084321" y="3757537"/>
            <a:ext cx="957129" cy="79695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oogle Shape;11159;p91">
            <a:extLst>
              <a:ext uri="{FF2B5EF4-FFF2-40B4-BE49-F238E27FC236}">
                <a16:creationId xmlns:a16="http://schemas.microsoft.com/office/drawing/2014/main" id="{827F626A-E510-461C-8341-D2DAF202A032}"/>
              </a:ext>
            </a:extLst>
          </p:cNvPr>
          <p:cNvGrpSpPr/>
          <p:nvPr/>
        </p:nvGrpSpPr>
        <p:grpSpPr>
          <a:xfrm>
            <a:off x="2711120" y="2195100"/>
            <a:ext cx="663230" cy="709332"/>
            <a:chOff x="7951362" y="2885437"/>
            <a:chExt cx="382529" cy="382529"/>
          </a:xfrm>
        </p:grpSpPr>
        <p:sp>
          <p:nvSpPr>
            <p:cNvPr id="12" name="Google Shape;11160;p91">
              <a:extLst>
                <a:ext uri="{FF2B5EF4-FFF2-40B4-BE49-F238E27FC236}">
                  <a16:creationId xmlns:a16="http://schemas.microsoft.com/office/drawing/2014/main" id="{005181B4-FE66-4FB7-BAD2-CA431006819E}"/>
                </a:ext>
              </a:extLst>
            </p:cNvPr>
            <p:cNvSpPr/>
            <p:nvPr/>
          </p:nvSpPr>
          <p:spPr>
            <a:xfrm>
              <a:off x="8141615" y="2898514"/>
              <a:ext cx="96768" cy="94510"/>
            </a:xfrm>
            <a:custGeom>
              <a:avLst/>
              <a:gdLst/>
              <a:ahLst/>
              <a:cxnLst/>
              <a:rect l="l" t="t" r="r" b="b"/>
              <a:pathLst>
                <a:path w="3685" h="3599" extrusionOk="0">
                  <a:moveTo>
                    <a:pt x="0" y="0"/>
                  </a:moveTo>
                  <a:lnTo>
                    <a:pt x="0" y="3599"/>
                  </a:lnTo>
                  <a:lnTo>
                    <a:pt x="2929" y="3599"/>
                  </a:lnTo>
                  <a:lnTo>
                    <a:pt x="2709" y="3149"/>
                  </a:lnTo>
                  <a:cubicBezTo>
                    <a:pt x="2651" y="3044"/>
                    <a:pt x="2594" y="2939"/>
                    <a:pt x="2517" y="2843"/>
                  </a:cubicBezTo>
                  <a:cubicBezTo>
                    <a:pt x="2087" y="2240"/>
                    <a:pt x="2297" y="1991"/>
                    <a:pt x="2335" y="1953"/>
                  </a:cubicBezTo>
                  <a:cubicBezTo>
                    <a:pt x="2410" y="1886"/>
                    <a:pt x="2508" y="1848"/>
                    <a:pt x="2611" y="1848"/>
                  </a:cubicBezTo>
                  <a:cubicBezTo>
                    <a:pt x="2640" y="1848"/>
                    <a:pt x="2669" y="1851"/>
                    <a:pt x="2699" y="1857"/>
                  </a:cubicBezTo>
                  <a:cubicBezTo>
                    <a:pt x="2852" y="1895"/>
                    <a:pt x="2986" y="1982"/>
                    <a:pt x="3091" y="2106"/>
                  </a:cubicBezTo>
                  <a:lnTo>
                    <a:pt x="3627" y="2651"/>
                  </a:lnTo>
                  <a:lnTo>
                    <a:pt x="3627" y="412"/>
                  </a:lnTo>
                  <a:cubicBezTo>
                    <a:pt x="3627" y="393"/>
                    <a:pt x="3627" y="374"/>
                    <a:pt x="3627" y="355"/>
                  </a:cubicBezTo>
                  <a:lnTo>
                    <a:pt x="3685" y="0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Google Shape;11161;p91">
              <a:extLst>
                <a:ext uri="{FF2B5EF4-FFF2-40B4-BE49-F238E27FC236}">
                  <a16:creationId xmlns:a16="http://schemas.microsoft.com/office/drawing/2014/main" id="{58056CAE-4EEC-44B1-A738-A485B8C7ECFA}"/>
                </a:ext>
              </a:extLst>
            </p:cNvPr>
            <p:cNvSpPr/>
            <p:nvPr/>
          </p:nvSpPr>
          <p:spPr>
            <a:xfrm>
              <a:off x="8141615" y="2969390"/>
              <a:ext cx="76916" cy="23634"/>
            </a:xfrm>
            <a:custGeom>
              <a:avLst/>
              <a:gdLst/>
              <a:ahLst/>
              <a:cxnLst/>
              <a:rect l="l" t="t" r="r" b="b"/>
              <a:pathLst>
                <a:path w="2929" h="900" extrusionOk="0">
                  <a:moveTo>
                    <a:pt x="0" y="0"/>
                  </a:moveTo>
                  <a:lnTo>
                    <a:pt x="0" y="900"/>
                  </a:lnTo>
                  <a:lnTo>
                    <a:pt x="2929" y="900"/>
                  </a:lnTo>
                  <a:lnTo>
                    <a:pt x="2709" y="450"/>
                  </a:lnTo>
                  <a:cubicBezTo>
                    <a:pt x="2661" y="335"/>
                    <a:pt x="2594" y="230"/>
                    <a:pt x="2527" y="134"/>
                  </a:cubicBezTo>
                  <a:cubicBezTo>
                    <a:pt x="2489" y="86"/>
                    <a:pt x="2460" y="39"/>
                    <a:pt x="2431" y="0"/>
                  </a:cubicBez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Google Shape;11162;p91">
              <a:extLst>
                <a:ext uri="{FF2B5EF4-FFF2-40B4-BE49-F238E27FC236}">
                  <a16:creationId xmlns:a16="http://schemas.microsoft.com/office/drawing/2014/main" id="{326BCDC2-B2C7-43B6-9DFE-11BCE1FF0C6E}"/>
                </a:ext>
              </a:extLst>
            </p:cNvPr>
            <p:cNvSpPr/>
            <p:nvPr/>
          </p:nvSpPr>
          <p:spPr>
            <a:xfrm>
              <a:off x="8047105" y="3161902"/>
              <a:ext cx="96794" cy="94247"/>
            </a:xfrm>
            <a:custGeom>
              <a:avLst/>
              <a:gdLst/>
              <a:ahLst/>
              <a:cxnLst/>
              <a:rect l="l" t="t" r="r" b="b"/>
              <a:pathLst>
                <a:path w="3686" h="3589" extrusionOk="0">
                  <a:moveTo>
                    <a:pt x="766" y="0"/>
                  </a:moveTo>
                  <a:lnTo>
                    <a:pt x="977" y="440"/>
                  </a:lnTo>
                  <a:cubicBezTo>
                    <a:pt x="1034" y="555"/>
                    <a:pt x="1092" y="651"/>
                    <a:pt x="1168" y="756"/>
                  </a:cubicBezTo>
                  <a:cubicBezTo>
                    <a:pt x="1599" y="1349"/>
                    <a:pt x="1389" y="1608"/>
                    <a:pt x="1350" y="1637"/>
                  </a:cubicBezTo>
                  <a:cubicBezTo>
                    <a:pt x="1276" y="1704"/>
                    <a:pt x="1178" y="1742"/>
                    <a:pt x="1075" y="1742"/>
                  </a:cubicBezTo>
                  <a:cubicBezTo>
                    <a:pt x="1046" y="1742"/>
                    <a:pt x="1016" y="1739"/>
                    <a:pt x="987" y="1732"/>
                  </a:cubicBezTo>
                  <a:cubicBezTo>
                    <a:pt x="843" y="1684"/>
                    <a:pt x="699" y="1598"/>
                    <a:pt x="594" y="1483"/>
                  </a:cubicBezTo>
                  <a:lnTo>
                    <a:pt x="58" y="938"/>
                  </a:lnTo>
                  <a:lnTo>
                    <a:pt x="58" y="3177"/>
                  </a:lnTo>
                  <a:cubicBezTo>
                    <a:pt x="58" y="3197"/>
                    <a:pt x="58" y="3216"/>
                    <a:pt x="58" y="3225"/>
                  </a:cubicBezTo>
                  <a:lnTo>
                    <a:pt x="1" y="3589"/>
                  </a:lnTo>
                  <a:lnTo>
                    <a:pt x="3685" y="3589"/>
                  </a:lnTo>
                  <a:lnTo>
                    <a:pt x="3685" y="0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Google Shape;11163;p91">
              <a:extLst>
                <a:ext uri="{FF2B5EF4-FFF2-40B4-BE49-F238E27FC236}">
                  <a16:creationId xmlns:a16="http://schemas.microsoft.com/office/drawing/2014/main" id="{605315A6-70DA-4B6C-B81A-F6491B80D4F0}"/>
                </a:ext>
              </a:extLst>
            </p:cNvPr>
            <p:cNvSpPr/>
            <p:nvPr/>
          </p:nvSpPr>
          <p:spPr>
            <a:xfrm>
              <a:off x="8067221" y="3161902"/>
              <a:ext cx="76679" cy="23398"/>
            </a:xfrm>
            <a:custGeom>
              <a:avLst/>
              <a:gdLst/>
              <a:ahLst/>
              <a:cxnLst/>
              <a:rect l="l" t="t" r="r" b="b"/>
              <a:pathLst>
                <a:path w="2920" h="891" extrusionOk="0">
                  <a:moveTo>
                    <a:pt x="0" y="0"/>
                  </a:moveTo>
                  <a:lnTo>
                    <a:pt x="211" y="440"/>
                  </a:lnTo>
                  <a:cubicBezTo>
                    <a:pt x="268" y="555"/>
                    <a:pt x="326" y="651"/>
                    <a:pt x="402" y="756"/>
                  </a:cubicBezTo>
                  <a:cubicBezTo>
                    <a:pt x="441" y="804"/>
                    <a:pt x="469" y="852"/>
                    <a:pt x="498" y="890"/>
                  </a:cubicBezTo>
                  <a:lnTo>
                    <a:pt x="2919" y="890"/>
                  </a:lnTo>
                  <a:lnTo>
                    <a:pt x="2919" y="0"/>
                  </a:ln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Google Shape;11164;p91">
              <a:extLst>
                <a:ext uri="{FF2B5EF4-FFF2-40B4-BE49-F238E27FC236}">
                  <a16:creationId xmlns:a16="http://schemas.microsoft.com/office/drawing/2014/main" id="{279D71A6-4038-4C61-BCB8-670306286B05}"/>
                </a:ext>
              </a:extLst>
            </p:cNvPr>
            <p:cNvSpPr/>
            <p:nvPr/>
          </p:nvSpPr>
          <p:spPr>
            <a:xfrm>
              <a:off x="7958137" y="3102318"/>
              <a:ext cx="132744" cy="165648"/>
            </a:xfrm>
            <a:custGeom>
              <a:avLst/>
              <a:gdLst/>
              <a:ahLst/>
              <a:cxnLst/>
              <a:rect l="l" t="t" r="r" b="b"/>
              <a:pathLst>
                <a:path w="5055" h="6308" extrusionOk="0">
                  <a:moveTo>
                    <a:pt x="585" y="1"/>
                  </a:moveTo>
                  <a:lnTo>
                    <a:pt x="585" y="1121"/>
                  </a:lnTo>
                  <a:cubicBezTo>
                    <a:pt x="1" y="1551"/>
                    <a:pt x="20" y="3159"/>
                    <a:pt x="30" y="3226"/>
                  </a:cubicBezTo>
                  <a:lnTo>
                    <a:pt x="30" y="4422"/>
                  </a:lnTo>
                  <a:cubicBezTo>
                    <a:pt x="30" y="4700"/>
                    <a:pt x="250" y="4920"/>
                    <a:pt x="527" y="4920"/>
                  </a:cubicBezTo>
                  <a:lnTo>
                    <a:pt x="546" y="4920"/>
                  </a:lnTo>
                  <a:cubicBezTo>
                    <a:pt x="661" y="4920"/>
                    <a:pt x="776" y="4882"/>
                    <a:pt x="872" y="4805"/>
                  </a:cubicBezTo>
                  <a:lnTo>
                    <a:pt x="872" y="5399"/>
                  </a:lnTo>
                  <a:cubicBezTo>
                    <a:pt x="872" y="5676"/>
                    <a:pt x="1092" y="5906"/>
                    <a:pt x="1369" y="5906"/>
                  </a:cubicBezTo>
                  <a:lnTo>
                    <a:pt x="1389" y="5906"/>
                  </a:lnTo>
                  <a:cubicBezTo>
                    <a:pt x="1503" y="5906"/>
                    <a:pt x="1618" y="5868"/>
                    <a:pt x="1704" y="5791"/>
                  </a:cubicBezTo>
                  <a:lnTo>
                    <a:pt x="1704" y="5801"/>
                  </a:lnTo>
                  <a:cubicBezTo>
                    <a:pt x="1704" y="6078"/>
                    <a:pt x="1934" y="6308"/>
                    <a:pt x="2212" y="6308"/>
                  </a:cubicBezTo>
                  <a:lnTo>
                    <a:pt x="2221" y="6308"/>
                  </a:lnTo>
                  <a:cubicBezTo>
                    <a:pt x="2499" y="6308"/>
                    <a:pt x="2728" y="6078"/>
                    <a:pt x="2728" y="5801"/>
                  </a:cubicBezTo>
                  <a:lnTo>
                    <a:pt x="2728" y="5791"/>
                  </a:lnTo>
                  <a:cubicBezTo>
                    <a:pt x="2815" y="5868"/>
                    <a:pt x="2929" y="5906"/>
                    <a:pt x="3044" y="5906"/>
                  </a:cubicBezTo>
                  <a:lnTo>
                    <a:pt x="3063" y="5906"/>
                  </a:lnTo>
                  <a:cubicBezTo>
                    <a:pt x="3341" y="5906"/>
                    <a:pt x="3571" y="5686"/>
                    <a:pt x="3571" y="5408"/>
                  </a:cubicBezTo>
                  <a:lnTo>
                    <a:pt x="3571" y="3561"/>
                  </a:lnTo>
                  <a:cubicBezTo>
                    <a:pt x="3724" y="3791"/>
                    <a:pt x="3982" y="4087"/>
                    <a:pt x="4288" y="4145"/>
                  </a:cubicBezTo>
                  <a:cubicBezTo>
                    <a:pt x="4330" y="4155"/>
                    <a:pt x="4372" y="4159"/>
                    <a:pt x="4413" y="4159"/>
                  </a:cubicBezTo>
                  <a:cubicBezTo>
                    <a:pt x="4536" y="4159"/>
                    <a:pt x="4657" y="4118"/>
                    <a:pt x="4757" y="4040"/>
                  </a:cubicBezTo>
                  <a:lnTo>
                    <a:pt x="4805" y="4001"/>
                  </a:lnTo>
                  <a:lnTo>
                    <a:pt x="4834" y="3953"/>
                  </a:lnTo>
                  <a:cubicBezTo>
                    <a:pt x="4920" y="3829"/>
                    <a:pt x="5054" y="3504"/>
                    <a:pt x="4633" y="2920"/>
                  </a:cubicBezTo>
                  <a:cubicBezTo>
                    <a:pt x="4451" y="2681"/>
                    <a:pt x="4346" y="2413"/>
                    <a:pt x="4308" y="2126"/>
                  </a:cubicBezTo>
                  <a:cubicBezTo>
                    <a:pt x="4231" y="1685"/>
                    <a:pt x="4126" y="1360"/>
                    <a:pt x="3456" y="843"/>
                  </a:cubicBezTo>
                  <a:lnTo>
                    <a:pt x="3456" y="1"/>
                  </a:ln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1165;p91">
              <a:extLst>
                <a:ext uri="{FF2B5EF4-FFF2-40B4-BE49-F238E27FC236}">
                  <a16:creationId xmlns:a16="http://schemas.microsoft.com/office/drawing/2014/main" id="{3E273AB5-F6E0-4274-8D6F-7347BB337258}"/>
                </a:ext>
              </a:extLst>
            </p:cNvPr>
            <p:cNvSpPr/>
            <p:nvPr/>
          </p:nvSpPr>
          <p:spPr>
            <a:xfrm>
              <a:off x="7958137" y="3102318"/>
              <a:ext cx="24159" cy="129225"/>
            </a:xfrm>
            <a:custGeom>
              <a:avLst/>
              <a:gdLst/>
              <a:ahLst/>
              <a:cxnLst/>
              <a:rect l="l" t="t" r="r" b="b"/>
              <a:pathLst>
                <a:path w="920" h="4921" extrusionOk="0">
                  <a:moveTo>
                    <a:pt x="585" y="1"/>
                  </a:moveTo>
                  <a:lnTo>
                    <a:pt x="585" y="1121"/>
                  </a:lnTo>
                  <a:cubicBezTo>
                    <a:pt x="1" y="1542"/>
                    <a:pt x="20" y="3159"/>
                    <a:pt x="30" y="3226"/>
                  </a:cubicBezTo>
                  <a:lnTo>
                    <a:pt x="30" y="4422"/>
                  </a:lnTo>
                  <a:cubicBezTo>
                    <a:pt x="30" y="4700"/>
                    <a:pt x="250" y="4920"/>
                    <a:pt x="527" y="4920"/>
                  </a:cubicBezTo>
                  <a:lnTo>
                    <a:pt x="546" y="4920"/>
                  </a:lnTo>
                  <a:cubicBezTo>
                    <a:pt x="604" y="4920"/>
                    <a:pt x="652" y="4910"/>
                    <a:pt x="700" y="4901"/>
                  </a:cubicBezTo>
                  <a:cubicBezTo>
                    <a:pt x="499" y="4824"/>
                    <a:pt x="355" y="4633"/>
                    <a:pt x="355" y="4422"/>
                  </a:cubicBezTo>
                  <a:lnTo>
                    <a:pt x="355" y="3226"/>
                  </a:lnTo>
                  <a:cubicBezTo>
                    <a:pt x="355" y="3159"/>
                    <a:pt x="326" y="1637"/>
                    <a:pt x="920" y="1216"/>
                  </a:cubicBezTo>
                  <a:lnTo>
                    <a:pt x="920" y="1"/>
                  </a:ln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Google Shape;11166;p91">
              <a:extLst>
                <a:ext uri="{FF2B5EF4-FFF2-40B4-BE49-F238E27FC236}">
                  <a16:creationId xmlns:a16="http://schemas.microsoft.com/office/drawing/2014/main" id="{6A781D6F-CED5-4262-A239-739FD76BB62C}"/>
                </a:ext>
              </a:extLst>
            </p:cNvPr>
            <p:cNvSpPr/>
            <p:nvPr/>
          </p:nvSpPr>
          <p:spPr>
            <a:xfrm>
              <a:off x="7980773" y="3188661"/>
              <a:ext cx="17857" cy="68749"/>
            </a:xfrm>
            <a:custGeom>
              <a:avLst/>
              <a:gdLst/>
              <a:ahLst/>
              <a:cxnLst/>
              <a:rect l="l" t="t" r="r" b="b"/>
              <a:pathLst>
                <a:path w="680" h="2618" extrusionOk="0">
                  <a:moveTo>
                    <a:pt x="163" y="0"/>
                  </a:moveTo>
                  <a:cubicBezTo>
                    <a:pt x="82" y="0"/>
                    <a:pt x="0" y="53"/>
                    <a:pt x="0" y="158"/>
                  </a:cubicBezTo>
                  <a:lnTo>
                    <a:pt x="0" y="1776"/>
                  </a:lnTo>
                  <a:lnTo>
                    <a:pt x="0" y="2120"/>
                  </a:lnTo>
                  <a:cubicBezTo>
                    <a:pt x="0" y="2398"/>
                    <a:pt x="230" y="2618"/>
                    <a:pt x="507" y="2618"/>
                  </a:cubicBezTo>
                  <a:lnTo>
                    <a:pt x="527" y="2618"/>
                  </a:lnTo>
                  <a:cubicBezTo>
                    <a:pt x="574" y="2618"/>
                    <a:pt x="632" y="2608"/>
                    <a:pt x="680" y="2599"/>
                  </a:cubicBezTo>
                  <a:cubicBezTo>
                    <a:pt x="469" y="2522"/>
                    <a:pt x="335" y="2331"/>
                    <a:pt x="335" y="2111"/>
                  </a:cubicBezTo>
                  <a:lnTo>
                    <a:pt x="335" y="1517"/>
                  </a:lnTo>
                  <a:lnTo>
                    <a:pt x="326" y="1527"/>
                  </a:lnTo>
                  <a:lnTo>
                    <a:pt x="326" y="158"/>
                  </a:lnTo>
                  <a:cubicBezTo>
                    <a:pt x="326" y="53"/>
                    <a:pt x="244" y="0"/>
                    <a:pt x="163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Google Shape;11167;p91">
              <a:extLst>
                <a:ext uri="{FF2B5EF4-FFF2-40B4-BE49-F238E27FC236}">
                  <a16:creationId xmlns:a16="http://schemas.microsoft.com/office/drawing/2014/main" id="{EE3367A1-6692-45EC-B1F2-34A9C24A7DF3}"/>
                </a:ext>
              </a:extLst>
            </p:cNvPr>
            <p:cNvSpPr/>
            <p:nvPr/>
          </p:nvSpPr>
          <p:spPr>
            <a:xfrm>
              <a:off x="8029012" y="3205231"/>
              <a:ext cx="13603" cy="51995"/>
            </a:xfrm>
            <a:custGeom>
              <a:avLst/>
              <a:gdLst/>
              <a:ahLst/>
              <a:cxnLst/>
              <a:rect l="l" t="t" r="r" b="b"/>
              <a:pathLst>
                <a:path w="518" h="1980" extrusionOk="0">
                  <a:moveTo>
                    <a:pt x="163" y="1"/>
                  </a:moveTo>
                  <a:cubicBezTo>
                    <a:pt x="82" y="1"/>
                    <a:pt x="1" y="54"/>
                    <a:pt x="1" y="159"/>
                  </a:cubicBezTo>
                  <a:lnTo>
                    <a:pt x="1" y="1776"/>
                  </a:lnTo>
                  <a:cubicBezTo>
                    <a:pt x="1" y="1805"/>
                    <a:pt x="10" y="1834"/>
                    <a:pt x="29" y="1862"/>
                  </a:cubicBezTo>
                  <a:cubicBezTo>
                    <a:pt x="39" y="1882"/>
                    <a:pt x="58" y="1891"/>
                    <a:pt x="77" y="1901"/>
                  </a:cubicBezTo>
                  <a:cubicBezTo>
                    <a:pt x="153" y="1951"/>
                    <a:pt x="250" y="1979"/>
                    <a:pt x="343" y="1979"/>
                  </a:cubicBezTo>
                  <a:cubicBezTo>
                    <a:pt x="357" y="1979"/>
                    <a:pt x="370" y="1978"/>
                    <a:pt x="384" y="1977"/>
                  </a:cubicBezTo>
                  <a:cubicBezTo>
                    <a:pt x="431" y="1977"/>
                    <a:pt x="470" y="1968"/>
                    <a:pt x="518" y="1958"/>
                  </a:cubicBezTo>
                  <a:cubicBezTo>
                    <a:pt x="460" y="1939"/>
                    <a:pt x="412" y="1910"/>
                    <a:pt x="364" y="1872"/>
                  </a:cubicBezTo>
                  <a:cubicBezTo>
                    <a:pt x="345" y="1853"/>
                    <a:pt x="326" y="1824"/>
                    <a:pt x="326" y="1786"/>
                  </a:cubicBezTo>
                  <a:lnTo>
                    <a:pt x="326" y="1776"/>
                  </a:lnTo>
                  <a:lnTo>
                    <a:pt x="326" y="159"/>
                  </a:lnTo>
                  <a:cubicBezTo>
                    <a:pt x="326" y="54"/>
                    <a:pt x="245" y="1"/>
                    <a:pt x="163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Google Shape;11168;p91">
              <a:extLst>
                <a:ext uri="{FF2B5EF4-FFF2-40B4-BE49-F238E27FC236}">
                  <a16:creationId xmlns:a16="http://schemas.microsoft.com/office/drawing/2014/main" id="{78A2E803-5285-42E3-9574-7AC60E950ED5}"/>
                </a:ext>
              </a:extLst>
            </p:cNvPr>
            <p:cNvSpPr/>
            <p:nvPr/>
          </p:nvSpPr>
          <p:spPr>
            <a:xfrm>
              <a:off x="8003146" y="3209328"/>
              <a:ext cx="17358" cy="58639"/>
            </a:xfrm>
            <a:custGeom>
              <a:avLst/>
              <a:gdLst/>
              <a:ahLst/>
              <a:cxnLst/>
              <a:rect l="l" t="t" r="r" b="b"/>
              <a:pathLst>
                <a:path w="661" h="2233" extrusionOk="0">
                  <a:moveTo>
                    <a:pt x="158" y="0"/>
                  </a:moveTo>
                  <a:cubicBezTo>
                    <a:pt x="79" y="0"/>
                    <a:pt x="0" y="56"/>
                    <a:pt x="0" y="166"/>
                  </a:cubicBezTo>
                  <a:lnTo>
                    <a:pt x="0" y="1783"/>
                  </a:lnTo>
                  <a:cubicBezTo>
                    <a:pt x="0" y="1793"/>
                    <a:pt x="0" y="1812"/>
                    <a:pt x="10" y="1831"/>
                  </a:cubicBezTo>
                  <a:lnTo>
                    <a:pt x="0" y="1831"/>
                  </a:lnTo>
                  <a:cubicBezTo>
                    <a:pt x="48" y="2060"/>
                    <a:pt x="249" y="2233"/>
                    <a:pt x="488" y="2233"/>
                  </a:cubicBezTo>
                  <a:lnTo>
                    <a:pt x="507" y="2233"/>
                  </a:lnTo>
                  <a:cubicBezTo>
                    <a:pt x="565" y="2233"/>
                    <a:pt x="613" y="2223"/>
                    <a:pt x="660" y="2204"/>
                  </a:cubicBezTo>
                  <a:cubicBezTo>
                    <a:pt x="459" y="2137"/>
                    <a:pt x="316" y="1946"/>
                    <a:pt x="316" y="1726"/>
                  </a:cubicBezTo>
                  <a:lnTo>
                    <a:pt x="316" y="166"/>
                  </a:lnTo>
                  <a:cubicBezTo>
                    <a:pt x="316" y="56"/>
                    <a:pt x="237" y="0"/>
                    <a:pt x="158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Google Shape;11169;p91">
              <a:extLst>
                <a:ext uri="{FF2B5EF4-FFF2-40B4-BE49-F238E27FC236}">
                  <a16:creationId xmlns:a16="http://schemas.microsoft.com/office/drawing/2014/main" id="{F32CB531-BC53-467A-A952-84103F16CD76}"/>
                </a:ext>
              </a:extLst>
            </p:cNvPr>
            <p:cNvSpPr/>
            <p:nvPr/>
          </p:nvSpPr>
          <p:spPr>
            <a:xfrm>
              <a:off x="8051885" y="3184013"/>
              <a:ext cx="26155" cy="27520"/>
            </a:xfrm>
            <a:custGeom>
              <a:avLst/>
              <a:gdLst/>
              <a:ahLst/>
              <a:cxnLst/>
              <a:rect l="l" t="t" r="r" b="b"/>
              <a:pathLst>
                <a:path w="996" h="1048" extrusionOk="0">
                  <a:moveTo>
                    <a:pt x="1" y="0"/>
                  </a:moveTo>
                  <a:lnTo>
                    <a:pt x="1" y="441"/>
                  </a:lnTo>
                  <a:cubicBezTo>
                    <a:pt x="96" y="574"/>
                    <a:pt x="211" y="708"/>
                    <a:pt x="326" y="823"/>
                  </a:cubicBezTo>
                  <a:cubicBezTo>
                    <a:pt x="431" y="929"/>
                    <a:pt x="565" y="996"/>
                    <a:pt x="709" y="1034"/>
                  </a:cubicBezTo>
                  <a:cubicBezTo>
                    <a:pt x="752" y="1042"/>
                    <a:pt x="795" y="1047"/>
                    <a:pt x="838" y="1047"/>
                  </a:cubicBezTo>
                  <a:cubicBezTo>
                    <a:pt x="891" y="1047"/>
                    <a:pt x="943" y="1040"/>
                    <a:pt x="996" y="1024"/>
                  </a:cubicBezTo>
                  <a:cubicBezTo>
                    <a:pt x="805" y="948"/>
                    <a:pt x="632" y="833"/>
                    <a:pt x="498" y="670"/>
                  </a:cubicBezTo>
                  <a:cubicBezTo>
                    <a:pt x="470" y="632"/>
                    <a:pt x="412" y="555"/>
                    <a:pt x="355" y="479"/>
                  </a:cubicBezTo>
                  <a:lnTo>
                    <a:pt x="326" y="441"/>
                  </a:lnTo>
                  <a:cubicBezTo>
                    <a:pt x="173" y="24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Google Shape;11170;p91">
              <a:extLst>
                <a:ext uri="{FF2B5EF4-FFF2-40B4-BE49-F238E27FC236}">
                  <a16:creationId xmlns:a16="http://schemas.microsoft.com/office/drawing/2014/main" id="{8A58EEF6-DD00-4BB3-9254-A76A675F7D45}"/>
                </a:ext>
              </a:extLst>
            </p:cNvPr>
            <p:cNvSpPr/>
            <p:nvPr/>
          </p:nvSpPr>
          <p:spPr>
            <a:xfrm>
              <a:off x="7963940" y="2981706"/>
              <a:ext cx="94510" cy="96768"/>
            </a:xfrm>
            <a:custGeom>
              <a:avLst/>
              <a:gdLst/>
              <a:ahLst/>
              <a:cxnLst/>
              <a:rect l="l" t="t" r="r" b="b"/>
              <a:pathLst>
                <a:path w="3599" h="3685" extrusionOk="0">
                  <a:moveTo>
                    <a:pt x="0" y="0"/>
                  </a:moveTo>
                  <a:lnTo>
                    <a:pt x="0" y="3685"/>
                  </a:lnTo>
                  <a:lnTo>
                    <a:pt x="3598" y="3685"/>
                  </a:lnTo>
                  <a:lnTo>
                    <a:pt x="3598" y="756"/>
                  </a:lnTo>
                  <a:lnTo>
                    <a:pt x="3149" y="976"/>
                  </a:lnTo>
                  <a:cubicBezTo>
                    <a:pt x="3043" y="1024"/>
                    <a:pt x="2938" y="1091"/>
                    <a:pt x="2842" y="1158"/>
                  </a:cubicBezTo>
                  <a:cubicBezTo>
                    <a:pt x="2661" y="1311"/>
                    <a:pt x="2440" y="1407"/>
                    <a:pt x="2201" y="1426"/>
                  </a:cubicBezTo>
                  <a:cubicBezTo>
                    <a:pt x="2192" y="1427"/>
                    <a:pt x="2183" y="1428"/>
                    <a:pt x="2174" y="1428"/>
                  </a:cubicBezTo>
                  <a:cubicBezTo>
                    <a:pt x="2096" y="1428"/>
                    <a:pt x="2012" y="1392"/>
                    <a:pt x="1952" y="1340"/>
                  </a:cubicBezTo>
                  <a:cubicBezTo>
                    <a:pt x="1866" y="1244"/>
                    <a:pt x="1828" y="1110"/>
                    <a:pt x="1857" y="986"/>
                  </a:cubicBezTo>
                  <a:cubicBezTo>
                    <a:pt x="1905" y="833"/>
                    <a:pt x="1991" y="699"/>
                    <a:pt x="2106" y="594"/>
                  </a:cubicBezTo>
                  <a:lnTo>
                    <a:pt x="2651" y="48"/>
                  </a:lnTo>
                  <a:lnTo>
                    <a:pt x="354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Google Shape;11171;p91">
              <a:extLst>
                <a:ext uri="{FF2B5EF4-FFF2-40B4-BE49-F238E27FC236}">
                  <a16:creationId xmlns:a16="http://schemas.microsoft.com/office/drawing/2014/main" id="{E94BB013-F26B-4CBC-B056-ABD21E345444}"/>
                </a:ext>
              </a:extLst>
            </p:cNvPr>
            <p:cNvSpPr/>
            <p:nvPr/>
          </p:nvSpPr>
          <p:spPr>
            <a:xfrm>
              <a:off x="8227065" y="3076189"/>
              <a:ext cx="94772" cy="96794"/>
            </a:xfrm>
            <a:custGeom>
              <a:avLst/>
              <a:gdLst/>
              <a:ahLst/>
              <a:cxnLst/>
              <a:rect l="l" t="t" r="r" b="b"/>
              <a:pathLst>
                <a:path w="3609" h="3686" extrusionOk="0">
                  <a:moveTo>
                    <a:pt x="0" y="1"/>
                  </a:moveTo>
                  <a:lnTo>
                    <a:pt x="0" y="2920"/>
                  </a:lnTo>
                  <a:lnTo>
                    <a:pt x="460" y="2709"/>
                  </a:lnTo>
                  <a:cubicBezTo>
                    <a:pt x="565" y="2652"/>
                    <a:pt x="670" y="2594"/>
                    <a:pt x="766" y="2518"/>
                  </a:cubicBezTo>
                  <a:cubicBezTo>
                    <a:pt x="948" y="2364"/>
                    <a:pt x="1168" y="2278"/>
                    <a:pt x="1407" y="2250"/>
                  </a:cubicBezTo>
                  <a:cubicBezTo>
                    <a:pt x="1493" y="2250"/>
                    <a:pt x="1579" y="2278"/>
                    <a:pt x="1656" y="2336"/>
                  </a:cubicBezTo>
                  <a:cubicBezTo>
                    <a:pt x="1742" y="2431"/>
                    <a:pt x="1780" y="2565"/>
                    <a:pt x="1752" y="2699"/>
                  </a:cubicBezTo>
                  <a:cubicBezTo>
                    <a:pt x="1704" y="2853"/>
                    <a:pt x="1618" y="2987"/>
                    <a:pt x="1503" y="3092"/>
                  </a:cubicBezTo>
                  <a:lnTo>
                    <a:pt x="948" y="3628"/>
                  </a:lnTo>
                  <a:lnTo>
                    <a:pt x="3244" y="3628"/>
                  </a:lnTo>
                  <a:lnTo>
                    <a:pt x="3608" y="3685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Google Shape;11172;p91">
              <a:extLst>
                <a:ext uri="{FF2B5EF4-FFF2-40B4-BE49-F238E27FC236}">
                  <a16:creationId xmlns:a16="http://schemas.microsoft.com/office/drawing/2014/main" id="{FF9DFCD1-7E56-4526-A895-7FAA8B3D8CD8}"/>
                </a:ext>
              </a:extLst>
            </p:cNvPr>
            <p:cNvSpPr/>
            <p:nvPr/>
          </p:nvSpPr>
          <p:spPr>
            <a:xfrm>
              <a:off x="8227065" y="3076189"/>
              <a:ext cx="23897" cy="76942"/>
            </a:xfrm>
            <a:custGeom>
              <a:avLst/>
              <a:gdLst/>
              <a:ahLst/>
              <a:cxnLst/>
              <a:rect l="l" t="t" r="r" b="b"/>
              <a:pathLst>
                <a:path w="910" h="2930" extrusionOk="0">
                  <a:moveTo>
                    <a:pt x="0" y="1"/>
                  </a:moveTo>
                  <a:lnTo>
                    <a:pt x="0" y="2920"/>
                  </a:lnTo>
                  <a:lnTo>
                    <a:pt x="0" y="2929"/>
                  </a:lnTo>
                  <a:lnTo>
                    <a:pt x="460" y="2709"/>
                  </a:lnTo>
                  <a:cubicBezTo>
                    <a:pt x="565" y="2652"/>
                    <a:pt x="670" y="2594"/>
                    <a:pt x="766" y="2518"/>
                  </a:cubicBezTo>
                  <a:cubicBezTo>
                    <a:pt x="814" y="2489"/>
                    <a:pt x="861" y="2451"/>
                    <a:pt x="909" y="2422"/>
                  </a:cubicBezTo>
                  <a:lnTo>
                    <a:pt x="909" y="1"/>
                  </a:ln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Google Shape;11173;p91">
              <a:extLst>
                <a:ext uri="{FF2B5EF4-FFF2-40B4-BE49-F238E27FC236}">
                  <a16:creationId xmlns:a16="http://schemas.microsoft.com/office/drawing/2014/main" id="{C6CD7E6F-05EB-41D6-9F90-0C0899DFD91F}"/>
                </a:ext>
              </a:extLst>
            </p:cNvPr>
            <p:cNvSpPr/>
            <p:nvPr/>
          </p:nvSpPr>
          <p:spPr>
            <a:xfrm>
              <a:off x="7963940" y="2957836"/>
              <a:ext cx="23634" cy="120638"/>
            </a:xfrm>
            <a:custGeom>
              <a:avLst/>
              <a:gdLst/>
              <a:ahLst/>
              <a:cxnLst/>
              <a:rect l="l" t="t" r="r" b="b"/>
              <a:pathLst>
                <a:path w="900" h="4594" extrusionOk="0">
                  <a:moveTo>
                    <a:pt x="900" y="0"/>
                  </a:moveTo>
                  <a:lnTo>
                    <a:pt x="450" y="345"/>
                  </a:lnTo>
                  <a:cubicBezTo>
                    <a:pt x="335" y="431"/>
                    <a:pt x="230" y="526"/>
                    <a:pt x="134" y="641"/>
                  </a:cubicBezTo>
                  <a:cubicBezTo>
                    <a:pt x="86" y="689"/>
                    <a:pt x="48" y="747"/>
                    <a:pt x="0" y="785"/>
                  </a:cubicBezTo>
                  <a:lnTo>
                    <a:pt x="0" y="4594"/>
                  </a:lnTo>
                  <a:lnTo>
                    <a:pt x="900" y="4594"/>
                  </a:lnTo>
                  <a:lnTo>
                    <a:pt x="900" y="0"/>
                  </a:ln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Google Shape;11174;p91">
              <a:extLst>
                <a:ext uri="{FF2B5EF4-FFF2-40B4-BE49-F238E27FC236}">
                  <a16:creationId xmlns:a16="http://schemas.microsoft.com/office/drawing/2014/main" id="{1DF28912-93BC-49F9-9B4A-545C3FA2E55B}"/>
                </a:ext>
              </a:extLst>
            </p:cNvPr>
            <p:cNvSpPr/>
            <p:nvPr/>
          </p:nvSpPr>
          <p:spPr>
            <a:xfrm>
              <a:off x="8194634" y="2885437"/>
              <a:ext cx="132718" cy="165412"/>
            </a:xfrm>
            <a:custGeom>
              <a:avLst/>
              <a:gdLst/>
              <a:ahLst/>
              <a:cxnLst/>
              <a:rect l="l" t="t" r="r" b="b"/>
              <a:pathLst>
                <a:path w="5054" h="6299" extrusionOk="0">
                  <a:moveTo>
                    <a:pt x="2824" y="1"/>
                  </a:moveTo>
                  <a:cubicBezTo>
                    <a:pt x="2546" y="1"/>
                    <a:pt x="2326" y="221"/>
                    <a:pt x="2326" y="498"/>
                  </a:cubicBezTo>
                  <a:lnTo>
                    <a:pt x="2326" y="518"/>
                  </a:lnTo>
                  <a:cubicBezTo>
                    <a:pt x="2240" y="441"/>
                    <a:pt x="2125" y="393"/>
                    <a:pt x="2001" y="393"/>
                  </a:cubicBezTo>
                  <a:lnTo>
                    <a:pt x="1991" y="393"/>
                  </a:lnTo>
                  <a:cubicBezTo>
                    <a:pt x="1714" y="393"/>
                    <a:pt x="1484" y="623"/>
                    <a:pt x="1484" y="900"/>
                  </a:cubicBezTo>
                  <a:lnTo>
                    <a:pt x="1484" y="2747"/>
                  </a:lnTo>
                  <a:cubicBezTo>
                    <a:pt x="1321" y="2518"/>
                    <a:pt x="1072" y="2221"/>
                    <a:pt x="766" y="2154"/>
                  </a:cubicBezTo>
                  <a:cubicBezTo>
                    <a:pt x="731" y="2148"/>
                    <a:pt x="696" y="2145"/>
                    <a:pt x="661" y="2145"/>
                  </a:cubicBezTo>
                  <a:cubicBezTo>
                    <a:pt x="531" y="2145"/>
                    <a:pt x="403" y="2186"/>
                    <a:pt x="297" y="2269"/>
                  </a:cubicBezTo>
                  <a:lnTo>
                    <a:pt x="249" y="2307"/>
                  </a:lnTo>
                  <a:lnTo>
                    <a:pt x="211" y="2355"/>
                  </a:lnTo>
                  <a:cubicBezTo>
                    <a:pt x="135" y="2470"/>
                    <a:pt x="1" y="2805"/>
                    <a:pt x="422" y="3389"/>
                  </a:cubicBezTo>
                  <a:cubicBezTo>
                    <a:pt x="594" y="3618"/>
                    <a:pt x="709" y="3896"/>
                    <a:pt x="747" y="4183"/>
                  </a:cubicBezTo>
                  <a:cubicBezTo>
                    <a:pt x="824" y="4623"/>
                    <a:pt x="929" y="4949"/>
                    <a:pt x="1599" y="5465"/>
                  </a:cubicBezTo>
                  <a:lnTo>
                    <a:pt x="1599" y="6298"/>
                  </a:lnTo>
                  <a:lnTo>
                    <a:pt x="4470" y="6298"/>
                  </a:lnTo>
                  <a:lnTo>
                    <a:pt x="4470" y="5188"/>
                  </a:lnTo>
                  <a:cubicBezTo>
                    <a:pt x="5054" y="4757"/>
                    <a:pt x="5025" y="3140"/>
                    <a:pt x="5025" y="3073"/>
                  </a:cubicBezTo>
                  <a:lnTo>
                    <a:pt x="5025" y="1886"/>
                  </a:lnTo>
                  <a:cubicBezTo>
                    <a:pt x="5025" y="1609"/>
                    <a:pt x="4805" y="1388"/>
                    <a:pt x="4518" y="1388"/>
                  </a:cubicBezTo>
                  <a:lnTo>
                    <a:pt x="4508" y="1388"/>
                  </a:lnTo>
                  <a:cubicBezTo>
                    <a:pt x="4384" y="1388"/>
                    <a:pt x="4279" y="1427"/>
                    <a:pt x="4183" y="1503"/>
                  </a:cubicBezTo>
                  <a:lnTo>
                    <a:pt x="4183" y="910"/>
                  </a:lnTo>
                  <a:cubicBezTo>
                    <a:pt x="4183" y="632"/>
                    <a:pt x="3963" y="403"/>
                    <a:pt x="3685" y="403"/>
                  </a:cubicBezTo>
                  <a:lnTo>
                    <a:pt x="3666" y="403"/>
                  </a:lnTo>
                  <a:cubicBezTo>
                    <a:pt x="3551" y="403"/>
                    <a:pt x="3436" y="441"/>
                    <a:pt x="3350" y="518"/>
                  </a:cubicBezTo>
                  <a:lnTo>
                    <a:pt x="3350" y="508"/>
                  </a:lnTo>
                  <a:cubicBezTo>
                    <a:pt x="3350" y="221"/>
                    <a:pt x="3121" y="1"/>
                    <a:pt x="2843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Google Shape;11175;p91">
              <a:extLst>
                <a:ext uri="{FF2B5EF4-FFF2-40B4-BE49-F238E27FC236}">
                  <a16:creationId xmlns:a16="http://schemas.microsoft.com/office/drawing/2014/main" id="{9E7C8659-16C8-4FEA-A13C-4E8BC127BFB3}"/>
                </a:ext>
              </a:extLst>
            </p:cNvPr>
            <p:cNvSpPr/>
            <p:nvPr/>
          </p:nvSpPr>
          <p:spPr>
            <a:xfrm>
              <a:off x="8194634" y="2941738"/>
              <a:ext cx="48528" cy="109110"/>
            </a:xfrm>
            <a:custGeom>
              <a:avLst/>
              <a:gdLst/>
              <a:ahLst/>
              <a:cxnLst/>
              <a:rect l="l" t="t" r="r" b="b"/>
              <a:pathLst>
                <a:path w="1848" h="4155" extrusionOk="0">
                  <a:moveTo>
                    <a:pt x="661" y="1"/>
                  </a:moveTo>
                  <a:cubicBezTo>
                    <a:pt x="532" y="1"/>
                    <a:pt x="405" y="42"/>
                    <a:pt x="307" y="125"/>
                  </a:cubicBezTo>
                  <a:lnTo>
                    <a:pt x="249" y="163"/>
                  </a:lnTo>
                  <a:lnTo>
                    <a:pt x="221" y="211"/>
                  </a:lnTo>
                  <a:cubicBezTo>
                    <a:pt x="135" y="336"/>
                    <a:pt x="1" y="661"/>
                    <a:pt x="431" y="1245"/>
                  </a:cubicBezTo>
                  <a:cubicBezTo>
                    <a:pt x="604" y="1474"/>
                    <a:pt x="709" y="1752"/>
                    <a:pt x="747" y="2039"/>
                  </a:cubicBezTo>
                  <a:cubicBezTo>
                    <a:pt x="824" y="2479"/>
                    <a:pt x="929" y="2805"/>
                    <a:pt x="1599" y="3321"/>
                  </a:cubicBezTo>
                  <a:lnTo>
                    <a:pt x="1599" y="4154"/>
                  </a:lnTo>
                  <a:lnTo>
                    <a:pt x="1848" y="4154"/>
                  </a:lnTo>
                  <a:lnTo>
                    <a:pt x="1848" y="3235"/>
                  </a:lnTo>
                  <a:cubicBezTo>
                    <a:pt x="1187" y="2718"/>
                    <a:pt x="1082" y="2479"/>
                    <a:pt x="996" y="2039"/>
                  </a:cubicBezTo>
                  <a:cubicBezTo>
                    <a:pt x="967" y="1752"/>
                    <a:pt x="852" y="1474"/>
                    <a:pt x="680" y="1245"/>
                  </a:cubicBezTo>
                  <a:cubicBezTo>
                    <a:pt x="249" y="661"/>
                    <a:pt x="393" y="326"/>
                    <a:pt x="470" y="211"/>
                  </a:cubicBezTo>
                  <a:lnTo>
                    <a:pt x="508" y="163"/>
                  </a:lnTo>
                  <a:lnTo>
                    <a:pt x="556" y="125"/>
                  </a:lnTo>
                  <a:cubicBezTo>
                    <a:pt x="623" y="68"/>
                    <a:pt x="699" y="39"/>
                    <a:pt x="776" y="10"/>
                  </a:cubicBezTo>
                  <a:lnTo>
                    <a:pt x="766" y="10"/>
                  </a:lnTo>
                  <a:cubicBezTo>
                    <a:pt x="731" y="4"/>
                    <a:pt x="696" y="1"/>
                    <a:pt x="661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Google Shape;11176;p91">
              <a:extLst>
                <a:ext uri="{FF2B5EF4-FFF2-40B4-BE49-F238E27FC236}">
                  <a16:creationId xmlns:a16="http://schemas.microsoft.com/office/drawing/2014/main" id="{E172C643-B160-4881-AEF7-1AA95D758C2D}"/>
                </a:ext>
              </a:extLst>
            </p:cNvPr>
            <p:cNvSpPr/>
            <p:nvPr/>
          </p:nvSpPr>
          <p:spPr>
            <a:xfrm>
              <a:off x="8281345" y="2895993"/>
              <a:ext cx="13603" cy="52179"/>
            </a:xfrm>
            <a:custGeom>
              <a:avLst/>
              <a:gdLst/>
              <a:ahLst/>
              <a:cxnLst/>
              <a:rect l="l" t="t" r="r" b="b"/>
              <a:pathLst>
                <a:path w="518" h="1987" extrusionOk="0">
                  <a:moveTo>
                    <a:pt x="383" y="1"/>
                  </a:moveTo>
                  <a:cubicBezTo>
                    <a:pt x="278" y="1"/>
                    <a:pt x="173" y="20"/>
                    <a:pt x="77" y="77"/>
                  </a:cubicBezTo>
                  <a:cubicBezTo>
                    <a:pt x="58" y="87"/>
                    <a:pt x="39" y="106"/>
                    <a:pt x="29" y="116"/>
                  </a:cubicBezTo>
                  <a:cubicBezTo>
                    <a:pt x="10" y="144"/>
                    <a:pt x="10" y="173"/>
                    <a:pt x="0" y="211"/>
                  </a:cubicBezTo>
                  <a:lnTo>
                    <a:pt x="0" y="1829"/>
                  </a:lnTo>
                  <a:cubicBezTo>
                    <a:pt x="0" y="1934"/>
                    <a:pt x="82" y="1987"/>
                    <a:pt x="163" y="1987"/>
                  </a:cubicBezTo>
                  <a:cubicBezTo>
                    <a:pt x="244" y="1987"/>
                    <a:pt x="326" y="1934"/>
                    <a:pt x="326" y="1829"/>
                  </a:cubicBezTo>
                  <a:lnTo>
                    <a:pt x="326" y="211"/>
                  </a:lnTo>
                  <a:lnTo>
                    <a:pt x="326" y="202"/>
                  </a:lnTo>
                  <a:cubicBezTo>
                    <a:pt x="326" y="163"/>
                    <a:pt x="345" y="135"/>
                    <a:pt x="364" y="106"/>
                  </a:cubicBezTo>
                  <a:cubicBezTo>
                    <a:pt x="412" y="68"/>
                    <a:pt x="460" y="39"/>
                    <a:pt x="517" y="29"/>
                  </a:cubicBezTo>
                  <a:cubicBezTo>
                    <a:pt x="479" y="10"/>
                    <a:pt x="431" y="1"/>
                    <a:pt x="383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Google Shape;11177;p91">
              <a:extLst>
                <a:ext uri="{FF2B5EF4-FFF2-40B4-BE49-F238E27FC236}">
                  <a16:creationId xmlns:a16="http://schemas.microsoft.com/office/drawing/2014/main" id="{B09FAE82-4AC5-4C52-837E-212F0F695719}"/>
                </a:ext>
              </a:extLst>
            </p:cNvPr>
            <p:cNvSpPr/>
            <p:nvPr/>
          </p:nvSpPr>
          <p:spPr>
            <a:xfrm>
              <a:off x="8304217" y="2922096"/>
              <a:ext cx="13340" cy="35635"/>
            </a:xfrm>
            <a:custGeom>
              <a:avLst/>
              <a:gdLst/>
              <a:ahLst/>
              <a:cxnLst/>
              <a:rect l="l" t="t" r="r" b="b"/>
              <a:pathLst>
                <a:path w="508" h="1357" extrusionOk="0">
                  <a:moveTo>
                    <a:pt x="340" y="0"/>
                  </a:moveTo>
                  <a:cubicBezTo>
                    <a:pt x="242" y="0"/>
                    <a:pt x="151" y="29"/>
                    <a:pt x="67" y="79"/>
                  </a:cubicBezTo>
                  <a:cubicBezTo>
                    <a:pt x="48" y="88"/>
                    <a:pt x="39" y="107"/>
                    <a:pt x="19" y="117"/>
                  </a:cubicBezTo>
                  <a:cubicBezTo>
                    <a:pt x="10" y="146"/>
                    <a:pt x="0" y="174"/>
                    <a:pt x="0" y="213"/>
                  </a:cubicBezTo>
                  <a:lnTo>
                    <a:pt x="0" y="1198"/>
                  </a:lnTo>
                  <a:cubicBezTo>
                    <a:pt x="0" y="1304"/>
                    <a:pt x="79" y="1356"/>
                    <a:pt x="158" y="1356"/>
                  </a:cubicBezTo>
                  <a:cubicBezTo>
                    <a:pt x="237" y="1356"/>
                    <a:pt x="316" y="1304"/>
                    <a:pt x="316" y="1198"/>
                  </a:cubicBezTo>
                  <a:lnTo>
                    <a:pt x="316" y="213"/>
                  </a:lnTo>
                  <a:lnTo>
                    <a:pt x="316" y="193"/>
                  </a:lnTo>
                  <a:cubicBezTo>
                    <a:pt x="326" y="165"/>
                    <a:pt x="335" y="126"/>
                    <a:pt x="354" y="107"/>
                  </a:cubicBezTo>
                  <a:cubicBezTo>
                    <a:pt x="402" y="69"/>
                    <a:pt x="450" y="40"/>
                    <a:pt x="507" y="21"/>
                  </a:cubicBezTo>
                  <a:cubicBezTo>
                    <a:pt x="469" y="12"/>
                    <a:pt x="421" y="2"/>
                    <a:pt x="383" y="2"/>
                  </a:cubicBezTo>
                  <a:cubicBezTo>
                    <a:pt x="368" y="1"/>
                    <a:pt x="354" y="0"/>
                    <a:pt x="340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Google Shape;11178;p91">
              <a:extLst>
                <a:ext uri="{FF2B5EF4-FFF2-40B4-BE49-F238E27FC236}">
                  <a16:creationId xmlns:a16="http://schemas.microsoft.com/office/drawing/2014/main" id="{0C2D076E-4FFC-4F48-99DC-6CC932F70045}"/>
                </a:ext>
              </a:extLst>
            </p:cNvPr>
            <p:cNvSpPr/>
            <p:nvPr/>
          </p:nvSpPr>
          <p:spPr>
            <a:xfrm>
              <a:off x="8255452" y="2885437"/>
              <a:ext cx="17620" cy="58665"/>
            </a:xfrm>
            <a:custGeom>
              <a:avLst/>
              <a:gdLst/>
              <a:ahLst/>
              <a:cxnLst/>
              <a:rect l="l" t="t" r="r" b="b"/>
              <a:pathLst>
                <a:path w="671" h="2234" extrusionOk="0">
                  <a:moveTo>
                    <a:pt x="498" y="1"/>
                  </a:moveTo>
                  <a:cubicBezTo>
                    <a:pt x="259" y="1"/>
                    <a:pt x="48" y="173"/>
                    <a:pt x="1" y="403"/>
                  </a:cubicBezTo>
                  <a:lnTo>
                    <a:pt x="10" y="403"/>
                  </a:lnTo>
                  <a:cubicBezTo>
                    <a:pt x="1" y="422"/>
                    <a:pt x="1" y="441"/>
                    <a:pt x="1" y="460"/>
                  </a:cubicBezTo>
                  <a:lnTo>
                    <a:pt x="1" y="2068"/>
                  </a:lnTo>
                  <a:cubicBezTo>
                    <a:pt x="1" y="2178"/>
                    <a:pt x="80" y="2233"/>
                    <a:pt x="159" y="2233"/>
                  </a:cubicBezTo>
                  <a:cubicBezTo>
                    <a:pt x="237" y="2233"/>
                    <a:pt x="316" y="2178"/>
                    <a:pt x="316" y="2068"/>
                  </a:cubicBezTo>
                  <a:lnTo>
                    <a:pt x="316" y="508"/>
                  </a:lnTo>
                  <a:cubicBezTo>
                    <a:pt x="316" y="288"/>
                    <a:pt x="460" y="97"/>
                    <a:pt x="671" y="30"/>
                  </a:cubicBezTo>
                  <a:cubicBezTo>
                    <a:pt x="613" y="10"/>
                    <a:pt x="565" y="1"/>
                    <a:pt x="508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Google Shape;11179;p91">
              <a:extLst>
                <a:ext uri="{FF2B5EF4-FFF2-40B4-BE49-F238E27FC236}">
                  <a16:creationId xmlns:a16="http://schemas.microsoft.com/office/drawing/2014/main" id="{23BD8079-AC2C-43D6-9493-5249D7976144}"/>
                </a:ext>
              </a:extLst>
            </p:cNvPr>
            <p:cNvSpPr/>
            <p:nvPr/>
          </p:nvSpPr>
          <p:spPr>
            <a:xfrm>
              <a:off x="8233341" y="2895993"/>
              <a:ext cx="17620" cy="73160"/>
            </a:xfrm>
            <a:custGeom>
              <a:avLst/>
              <a:gdLst/>
              <a:ahLst/>
              <a:cxnLst/>
              <a:rect l="l" t="t" r="r" b="b"/>
              <a:pathLst>
                <a:path w="671" h="2786" extrusionOk="0">
                  <a:moveTo>
                    <a:pt x="498" y="1"/>
                  </a:moveTo>
                  <a:cubicBezTo>
                    <a:pt x="221" y="1"/>
                    <a:pt x="0" y="230"/>
                    <a:pt x="0" y="508"/>
                  </a:cubicBezTo>
                  <a:lnTo>
                    <a:pt x="0" y="843"/>
                  </a:lnTo>
                  <a:lnTo>
                    <a:pt x="0" y="2317"/>
                  </a:lnTo>
                  <a:cubicBezTo>
                    <a:pt x="115" y="2470"/>
                    <a:pt x="221" y="2623"/>
                    <a:pt x="316" y="2786"/>
                  </a:cubicBezTo>
                  <a:lnTo>
                    <a:pt x="316" y="1101"/>
                  </a:lnTo>
                  <a:lnTo>
                    <a:pt x="326" y="1111"/>
                  </a:lnTo>
                  <a:lnTo>
                    <a:pt x="326" y="508"/>
                  </a:lnTo>
                  <a:cubicBezTo>
                    <a:pt x="326" y="288"/>
                    <a:pt x="469" y="96"/>
                    <a:pt x="670" y="29"/>
                  </a:cubicBezTo>
                  <a:cubicBezTo>
                    <a:pt x="622" y="10"/>
                    <a:pt x="575" y="1"/>
                    <a:pt x="517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Google Shape;11180;p91">
              <a:extLst>
                <a:ext uri="{FF2B5EF4-FFF2-40B4-BE49-F238E27FC236}">
                  <a16:creationId xmlns:a16="http://schemas.microsoft.com/office/drawing/2014/main" id="{73AA4179-9EBE-42AD-8F0E-68279AA4B241}"/>
                </a:ext>
              </a:extLst>
            </p:cNvPr>
            <p:cNvSpPr/>
            <p:nvPr/>
          </p:nvSpPr>
          <p:spPr>
            <a:xfrm>
              <a:off x="7951362" y="2892737"/>
              <a:ext cx="165648" cy="128674"/>
            </a:xfrm>
            <a:custGeom>
              <a:avLst/>
              <a:gdLst/>
              <a:ahLst/>
              <a:cxnLst/>
              <a:rect l="l" t="t" r="r" b="b"/>
              <a:pathLst>
                <a:path w="6308" h="4900" extrusionOk="0">
                  <a:moveTo>
                    <a:pt x="3134" y="0"/>
                  </a:moveTo>
                  <a:cubicBezTo>
                    <a:pt x="3106" y="0"/>
                    <a:pt x="3088" y="0"/>
                    <a:pt x="3082" y="0"/>
                  </a:cubicBezTo>
                  <a:lnTo>
                    <a:pt x="1895" y="0"/>
                  </a:lnTo>
                  <a:cubicBezTo>
                    <a:pt x="1618" y="0"/>
                    <a:pt x="1388" y="230"/>
                    <a:pt x="1388" y="508"/>
                  </a:cubicBezTo>
                  <a:lnTo>
                    <a:pt x="1388" y="527"/>
                  </a:lnTo>
                  <a:cubicBezTo>
                    <a:pt x="1388" y="642"/>
                    <a:pt x="1436" y="756"/>
                    <a:pt x="1513" y="843"/>
                  </a:cubicBezTo>
                  <a:lnTo>
                    <a:pt x="910" y="843"/>
                  </a:lnTo>
                  <a:cubicBezTo>
                    <a:pt x="632" y="843"/>
                    <a:pt x="402" y="1072"/>
                    <a:pt x="402" y="1350"/>
                  </a:cubicBezTo>
                  <a:lnTo>
                    <a:pt x="402" y="1359"/>
                  </a:lnTo>
                  <a:cubicBezTo>
                    <a:pt x="402" y="1484"/>
                    <a:pt x="450" y="1589"/>
                    <a:pt x="517" y="1685"/>
                  </a:cubicBezTo>
                  <a:lnTo>
                    <a:pt x="508" y="1685"/>
                  </a:lnTo>
                  <a:cubicBezTo>
                    <a:pt x="230" y="1685"/>
                    <a:pt x="1" y="1905"/>
                    <a:pt x="1" y="2182"/>
                  </a:cubicBezTo>
                  <a:lnTo>
                    <a:pt x="1" y="2202"/>
                  </a:lnTo>
                  <a:cubicBezTo>
                    <a:pt x="1" y="2479"/>
                    <a:pt x="230" y="2709"/>
                    <a:pt x="508" y="2709"/>
                  </a:cubicBezTo>
                  <a:lnTo>
                    <a:pt x="527" y="2709"/>
                  </a:lnTo>
                  <a:cubicBezTo>
                    <a:pt x="450" y="2795"/>
                    <a:pt x="402" y="2910"/>
                    <a:pt x="402" y="3025"/>
                  </a:cubicBezTo>
                  <a:lnTo>
                    <a:pt x="402" y="3044"/>
                  </a:lnTo>
                  <a:cubicBezTo>
                    <a:pt x="402" y="3321"/>
                    <a:pt x="632" y="3541"/>
                    <a:pt x="910" y="3541"/>
                  </a:cubicBezTo>
                  <a:lnTo>
                    <a:pt x="2757" y="3541"/>
                  </a:lnTo>
                  <a:cubicBezTo>
                    <a:pt x="2518" y="3704"/>
                    <a:pt x="2221" y="3962"/>
                    <a:pt x="2163" y="4259"/>
                  </a:cubicBezTo>
                  <a:cubicBezTo>
                    <a:pt x="2125" y="4431"/>
                    <a:pt x="2163" y="4594"/>
                    <a:pt x="2269" y="4728"/>
                  </a:cubicBezTo>
                  <a:lnTo>
                    <a:pt x="2307" y="4776"/>
                  </a:lnTo>
                  <a:lnTo>
                    <a:pt x="2355" y="4814"/>
                  </a:lnTo>
                  <a:cubicBezTo>
                    <a:pt x="2413" y="4850"/>
                    <a:pt x="2514" y="4900"/>
                    <a:pt x="2665" y="4900"/>
                  </a:cubicBezTo>
                  <a:cubicBezTo>
                    <a:pt x="2838" y="4900"/>
                    <a:pt x="3076" y="4834"/>
                    <a:pt x="3388" y="4604"/>
                  </a:cubicBezTo>
                  <a:cubicBezTo>
                    <a:pt x="3628" y="4431"/>
                    <a:pt x="3896" y="4326"/>
                    <a:pt x="4183" y="4288"/>
                  </a:cubicBezTo>
                  <a:cubicBezTo>
                    <a:pt x="4623" y="4202"/>
                    <a:pt x="4948" y="4106"/>
                    <a:pt x="5465" y="3436"/>
                  </a:cubicBezTo>
                  <a:lnTo>
                    <a:pt x="6307" y="3436"/>
                  </a:lnTo>
                  <a:lnTo>
                    <a:pt x="6307" y="565"/>
                  </a:lnTo>
                  <a:lnTo>
                    <a:pt x="5188" y="565"/>
                  </a:lnTo>
                  <a:cubicBezTo>
                    <a:pt x="4804" y="24"/>
                    <a:pt x="3425" y="0"/>
                    <a:pt x="3134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Google Shape;11181;p91">
              <a:extLst>
                <a:ext uri="{FF2B5EF4-FFF2-40B4-BE49-F238E27FC236}">
                  <a16:creationId xmlns:a16="http://schemas.microsoft.com/office/drawing/2014/main" id="{13397D60-A70A-4F90-B7EE-6462700CC0FA}"/>
                </a:ext>
              </a:extLst>
            </p:cNvPr>
            <p:cNvSpPr/>
            <p:nvPr/>
          </p:nvSpPr>
          <p:spPr>
            <a:xfrm>
              <a:off x="7988047" y="2892737"/>
              <a:ext cx="128963" cy="21875"/>
            </a:xfrm>
            <a:custGeom>
              <a:avLst/>
              <a:gdLst/>
              <a:ahLst/>
              <a:cxnLst/>
              <a:rect l="l" t="t" r="r" b="b"/>
              <a:pathLst>
                <a:path w="4911" h="833" extrusionOk="0">
                  <a:moveTo>
                    <a:pt x="1737" y="0"/>
                  </a:moveTo>
                  <a:cubicBezTo>
                    <a:pt x="1709" y="0"/>
                    <a:pt x="1691" y="0"/>
                    <a:pt x="1685" y="0"/>
                  </a:cubicBezTo>
                  <a:lnTo>
                    <a:pt x="498" y="0"/>
                  </a:lnTo>
                  <a:cubicBezTo>
                    <a:pt x="221" y="0"/>
                    <a:pt x="1" y="230"/>
                    <a:pt x="1" y="508"/>
                  </a:cubicBezTo>
                  <a:lnTo>
                    <a:pt x="1" y="527"/>
                  </a:lnTo>
                  <a:cubicBezTo>
                    <a:pt x="1" y="575"/>
                    <a:pt x="10" y="632"/>
                    <a:pt x="20" y="680"/>
                  </a:cubicBezTo>
                  <a:cubicBezTo>
                    <a:pt x="87" y="479"/>
                    <a:pt x="278" y="268"/>
                    <a:pt x="498" y="268"/>
                  </a:cubicBezTo>
                  <a:lnTo>
                    <a:pt x="1685" y="268"/>
                  </a:lnTo>
                  <a:cubicBezTo>
                    <a:pt x="1692" y="268"/>
                    <a:pt x="1710" y="268"/>
                    <a:pt x="1737" y="268"/>
                  </a:cubicBezTo>
                  <a:cubicBezTo>
                    <a:pt x="2015" y="268"/>
                    <a:pt x="3283" y="292"/>
                    <a:pt x="3676" y="833"/>
                  </a:cubicBezTo>
                  <a:lnTo>
                    <a:pt x="4910" y="833"/>
                  </a:lnTo>
                  <a:lnTo>
                    <a:pt x="4910" y="565"/>
                  </a:lnTo>
                  <a:lnTo>
                    <a:pt x="3800" y="565"/>
                  </a:lnTo>
                  <a:cubicBezTo>
                    <a:pt x="3408" y="24"/>
                    <a:pt x="2028" y="0"/>
                    <a:pt x="1737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Google Shape;11182;p91">
              <a:extLst>
                <a:ext uri="{FF2B5EF4-FFF2-40B4-BE49-F238E27FC236}">
                  <a16:creationId xmlns:a16="http://schemas.microsoft.com/office/drawing/2014/main" id="{01B38791-7397-4D36-9485-7D06955654C5}"/>
                </a:ext>
              </a:extLst>
            </p:cNvPr>
            <p:cNvSpPr/>
            <p:nvPr/>
          </p:nvSpPr>
          <p:spPr>
            <a:xfrm>
              <a:off x="7961918" y="2914848"/>
              <a:ext cx="70140" cy="17883"/>
            </a:xfrm>
            <a:custGeom>
              <a:avLst/>
              <a:gdLst/>
              <a:ahLst/>
              <a:cxnLst/>
              <a:rect l="l" t="t" r="r" b="b"/>
              <a:pathLst>
                <a:path w="2671" h="681" extrusionOk="0">
                  <a:moveTo>
                    <a:pt x="508" y="1"/>
                  </a:moveTo>
                  <a:cubicBezTo>
                    <a:pt x="230" y="1"/>
                    <a:pt x="0" y="230"/>
                    <a:pt x="0" y="508"/>
                  </a:cubicBezTo>
                  <a:lnTo>
                    <a:pt x="0" y="517"/>
                  </a:lnTo>
                  <a:cubicBezTo>
                    <a:pt x="0" y="575"/>
                    <a:pt x="10" y="623"/>
                    <a:pt x="29" y="680"/>
                  </a:cubicBezTo>
                  <a:cubicBezTo>
                    <a:pt x="94" y="476"/>
                    <a:pt x="276" y="335"/>
                    <a:pt x="487" y="335"/>
                  </a:cubicBezTo>
                  <a:cubicBezTo>
                    <a:pt x="494" y="335"/>
                    <a:pt x="501" y="335"/>
                    <a:pt x="508" y="335"/>
                  </a:cubicBezTo>
                  <a:lnTo>
                    <a:pt x="1101" y="335"/>
                  </a:lnTo>
                  <a:lnTo>
                    <a:pt x="1101" y="316"/>
                  </a:lnTo>
                  <a:lnTo>
                    <a:pt x="2460" y="316"/>
                  </a:lnTo>
                  <a:cubicBezTo>
                    <a:pt x="2671" y="316"/>
                    <a:pt x="2671" y="1"/>
                    <a:pt x="2460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Google Shape;11183;p91">
              <a:extLst>
                <a:ext uri="{FF2B5EF4-FFF2-40B4-BE49-F238E27FC236}">
                  <a16:creationId xmlns:a16="http://schemas.microsoft.com/office/drawing/2014/main" id="{ABB78AA0-1790-4C5F-85DA-DCF463FB3842}"/>
                </a:ext>
              </a:extLst>
            </p:cNvPr>
            <p:cNvSpPr/>
            <p:nvPr/>
          </p:nvSpPr>
          <p:spPr>
            <a:xfrm>
              <a:off x="7961918" y="2963114"/>
              <a:ext cx="53807" cy="13576"/>
            </a:xfrm>
            <a:custGeom>
              <a:avLst/>
              <a:gdLst/>
              <a:ahLst/>
              <a:cxnLst/>
              <a:rect l="l" t="t" r="r" b="b"/>
              <a:pathLst>
                <a:path w="2049" h="517" extrusionOk="0">
                  <a:moveTo>
                    <a:pt x="211" y="0"/>
                  </a:moveTo>
                  <a:cubicBezTo>
                    <a:pt x="182" y="0"/>
                    <a:pt x="144" y="10"/>
                    <a:pt x="115" y="19"/>
                  </a:cubicBezTo>
                  <a:cubicBezTo>
                    <a:pt x="106" y="38"/>
                    <a:pt x="96" y="57"/>
                    <a:pt x="77" y="67"/>
                  </a:cubicBezTo>
                  <a:cubicBezTo>
                    <a:pt x="29" y="163"/>
                    <a:pt x="0" y="268"/>
                    <a:pt x="0" y="383"/>
                  </a:cubicBezTo>
                  <a:cubicBezTo>
                    <a:pt x="0" y="431"/>
                    <a:pt x="10" y="469"/>
                    <a:pt x="29" y="517"/>
                  </a:cubicBezTo>
                  <a:cubicBezTo>
                    <a:pt x="48" y="459"/>
                    <a:pt x="77" y="402"/>
                    <a:pt x="106" y="364"/>
                  </a:cubicBezTo>
                  <a:cubicBezTo>
                    <a:pt x="134" y="335"/>
                    <a:pt x="163" y="325"/>
                    <a:pt x="201" y="325"/>
                  </a:cubicBezTo>
                  <a:lnTo>
                    <a:pt x="1828" y="325"/>
                  </a:lnTo>
                  <a:cubicBezTo>
                    <a:pt x="2049" y="325"/>
                    <a:pt x="2049" y="0"/>
                    <a:pt x="1828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Google Shape;11184;p91">
              <a:extLst>
                <a:ext uri="{FF2B5EF4-FFF2-40B4-BE49-F238E27FC236}">
                  <a16:creationId xmlns:a16="http://schemas.microsoft.com/office/drawing/2014/main" id="{E5D7256F-06A2-48E6-B093-8CEDF275DFC2}"/>
                </a:ext>
              </a:extLst>
            </p:cNvPr>
            <p:cNvSpPr/>
            <p:nvPr/>
          </p:nvSpPr>
          <p:spPr>
            <a:xfrm>
              <a:off x="7951624" y="2937221"/>
              <a:ext cx="59820" cy="17620"/>
            </a:xfrm>
            <a:custGeom>
              <a:avLst/>
              <a:gdLst/>
              <a:ahLst/>
              <a:cxnLst/>
              <a:rect l="l" t="t" r="r" b="b"/>
              <a:pathLst>
                <a:path w="2278" h="671" extrusionOk="0">
                  <a:moveTo>
                    <a:pt x="402" y="0"/>
                  </a:moveTo>
                  <a:cubicBezTo>
                    <a:pt x="163" y="48"/>
                    <a:pt x="0" y="249"/>
                    <a:pt x="0" y="488"/>
                  </a:cubicBezTo>
                  <a:lnTo>
                    <a:pt x="0" y="508"/>
                  </a:lnTo>
                  <a:cubicBezTo>
                    <a:pt x="0" y="565"/>
                    <a:pt x="10" y="613"/>
                    <a:pt x="19" y="670"/>
                  </a:cubicBezTo>
                  <a:cubicBezTo>
                    <a:pt x="86" y="460"/>
                    <a:pt x="278" y="316"/>
                    <a:pt x="498" y="316"/>
                  </a:cubicBezTo>
                  <a:lnTo>
                    <a:pt x="2067" y="316"/>
                  </a:lnTo>
                  <a:cubicBezTo>
                    <a:pt x="2278" y="316"/>
                    <a:pt x="2278" y="0"/>
                    <a:pt x="2067" y="0"/>
                  </a:cubicBezTo>
                  <a:lnTo>
                    <a:pt x="450" y="0"/>
                  </a:lnTo>
                  <a:cubicBezTo>
                    <a:pt x="431" y="0"/>
                    <a:pt x="412" y="0"/>
                    <a:pt x="402" y="10"/>
                  </a:cubicBezTo>
                  <a:lnTo>
                    <a:pt x="402" y="0"/>
                  </a:ln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Google Shape;11185;p91">
              <a:extLst>
                <a:ext uri="{FF2B5EF4-FFF2-40B4-BE49-F238E27FC236}">
                  <a16:creationId xmlns:a16="http://schemas.microsoft.com/office/drawing/2014/main" id="{46A82683-DB4A-490F-BB70-E4733C5E129C}"/>
                </a:ext>
              </a:extLst>
            </p:cNvPr>
            <p:cNvSpPr/>
            <p:nvPr/>
          </p:nvSpPr>
          <p:spPr>
            <a:xfrm>
              <a:off x="8007663" y="2985960"/>
              <a:ext cx="27652" cy="26181"/>
            </a:xfrm>
            <a:custGeom>
              <a:avLst/>
              <a:gdLst/>
              <a:ahLst/>
              <a:cxnLst/>
              <a:rect l="l" t="t" r="r" b="b"/>
              <a:pathLst>
                <a:path w="1053" h="997" extrusionOk="0">
                  <a:moveTo>
                    <a:pt x="613" y="1"/>
                  </a:moveTo>
                  <a:cubicBezTo>
                    <a:pt x="479" y="97"/>
                    <a:pt x="354" y="202"/>
                    <a:pt x="240" y="326"/>
                  </a:cubicBezTo>
                  <a:cubicBezTo>
                    <a:pt x="134" y="432"/>
                    <a:pt x="58" y="566"/>
                    <a:pt x="29" y="709"/>
                  </a:cubicBezTo>
                  <a:cubicBezTo>
                    <a:pt x="0" y="805"/>
                    <a:pt x="10" y="901"/>
                    <a:pt x="39" y="996"/>
                  </a:cubicBezTo>
                  <a:cubicBezTo>
                    <a:pt x="106" y="795"/>
                    <a:pt x="230" y="623"/>
                    <a:pt x="393" y="499"/>
                  </a:cubicBezTo>
                  <a:cubicBezTo>
                    <a:pt x="431" y="460"/>
                    <a:pt x="498" y="412"/>
                    <a:pt x="584" y="345"/>
                  </a:cubicBezTo>
                  <a:lnTo>
                    <a:pt x="613" y="326"/>
                  </a:lnTo>
                  <a:cubicBezTo>
                    <a:pt x="814" y="173"/>
                    <a:pt x="1053" y="1"/>
                    <a:pt x="1053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Google Shape;11186;p91">
              <a:extLst>
                <a:ext uri="{FF2B5EF4-FFF2-40B4-BE49-F238E27FC236}">
                  <a16:creationId xmlns:a16="http://schemas.microsoft.com/office/drawing/2014/main" id="{C24470E8-400F-49BC-B0AF-BA6103064A65}"/>
                </a:ext>
              </a:extLst>
            </p:cNvPr>
            <p:cNvSpPr/>
            <p:nvPr/>
          </p:nvSpPr>
          <p:spPr>
            <a:xfrm>
              <a:off x="8168505" y="3131992"/>
              <a:ext cx="165385" cy="128700"/>
            </a:xfrm>
            <a:custGeom>
              <a:avLst/>
              <a:gdLst/>
              <a:ahLst/>
              <a:cxnLst/>
              <a:rect l="l" t="t" r="r" b="b"/>
              <a:pathLst>
                <a:path w="6298" h="4901" extrusionOk="0">
                  <a:moveTo>
                    <a:pt x="3637" y="1"/>
                  </a:moveTo>
                  <a:cubicBezTo>
                    <a:pt x="3463" y="1"/>
                    <a:pt x="3222" y="67"/>
                    <a:pt x="2910" y="297"/>
                  </a:cubicBezTo>
                  <a:cubicBezTo>
                    <a:pt x="2680" y="469"/>
                    <a:pt x="2402" y="574"/>
                    <a:pt x="2115" y="613"/>
                  </a:cubicBezTo>
                  <a:cubicBezTo>
                    <a:pt x="1685" y="699"/>
                    <a:pt x="1350" y="795"/>
                    <a:pt x="842" y="1464"/>
                  </a:cubicBezTo>
                  <a:lnTo>
                    <a:pt x="0" y="1464"/>
                  </a:lnTo>
                  <a:lnTo>
                    <a:pt x="0" y="4336"/>
                  </a:lnTo>
                  <a:lnTo>
                    <a:pt x="1110" y="4336"/>
                  </a:lnTo>
                  <a:cubicBezTo>
                    <a:pt x="1494" y="4877"/>
                    <a:pt x="2873" y="4900"/>
                    <a:pt x="3164" y="4900"/>
                  </a:cubicBezTo>
                  <a:cubicBezTo>
                    <a:pt x="3192" y="4900"/>
                    <a:pt x="3210" y="4900"/>
                    <a:pt x="3216" y="4900"/>
                  </a:cubicBezTo>
                  <a:lnTo>
                    <a:pt x="4403" y="4900"/>
                  </a:lnTo>
                  <a:cubicBezTo>
                    <a:pt x="4680" y="4900"/>
                    <a:pt x="4910" y="4671"/>
                    <a:pt x="4910" y="4393"/>
                  </a:cubicBezTo>
                  <a:lnTo>
                    <a:pt x="4910" y="4374"/>
                  </a:lnTo>
                  <a:cubicBezTo>
                    <a:pt x="4910" y="4259"/>
                    <a:pt x="4862" y="4144"/>
                    <a:pt x="4785" y="4058"/>
                  </a:cubicBezTo>
                  <a:lnTo>
                    <a:pt x="5388" y="4058"/>
                  </a:lnTo>
                  <a:cubicBezTo>
                    <a:pt x="5666" y="4058"/>
                    <a:pt x="5886" y="3828"/>
                    <a:pt x="5886" y="3551"/>
                  </a:cubicBezTo>
                  <a:lnTo>
                    <a:pt x="5886" y="3541"/>
                  </a:lnTo>
                  <a:cubicBezTo>
                    <a:pt x="5886" y="3417"/>
                    <a:pt x="5848" y="3312"/>
                    <a:pt x="5781" y="3216"/>
                  </a:cubicBezTo>
                  <a:lnTo>
                    <a:pt x="5790" y="3216"/>
                  </a:lnTo>
                  <a:cubicBezTo>
                    <a:pt x="6068" y="3216"/>
                    <a:pt x="6288" y="2996"/>
                    <a:pt x="6288" y="2718"/>
                  </a:cubicBezTo>
                  <a:lnTo>
                    <a:pt x="6298" y="2699"/>
                  </a:lnTo>
                  <a:cubicBezTo>
                    <a:pt x="6298" y="2422"/>
                    <a:pt x="6077" y="2201"/>
                    <a:pt x="5800" y="2201"/>
                  </a:cubicBezTo>
                  <a:lnTo>
                    <a:pt x="5781" y="2201"/>
                  </a:lnTo>
                  <a:cubicBezTo>
                    <a:pt x="5857" y="2106"/>
                    <a:pt x="5905" y="1991"/>
                    <a:pt x="5905" y="1876"/>
                  </a:cubicBezTo>
                  <a:lnTo>
                    <a:pt x="5905" y="1857"/>
                  </a:lnTo>
                  <a:cubicBezTo>
                    <a:pt x="5905" y="1579"/>
                    <a:pt x="5675" y="1359"/>
                    <a:pt x="5398" y="1359"/>
                  </a:cubicBezTo>
                  <a:lnTo>
                    <a:pt x="3551" y="1359"/>
                  </a:lnTo>
                  <a:cubicBezTo>
                    <a:pt x="3790" y="1197"/>
                    <a:pt x="4077" y="938"/>
                    <a:pt x="4144" y="641"/>
                  </a:cubicBezTo>
                  <a:cubicBezTo>
                    <a:pt x="4182" y="469"/>
                    <a:pt x="4144" y="306"/>
                    <a:pt x="4039" y="172"/>
                  </a:cubicBezTo>
                  <a:lnTo>
                    <a:pt x="4001" y="125"/>
                  </a:lnTo>
                  <a:lnTo>
                    <a:pt x="3943" y="86"/>
                  </a:lnTo>
                  <a:cubicBezTo>
                    <a:pt x="3890" y="51"/>
                    <a:pt x="3789" y="1"/>
                    <a:pt x="3637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Google Shape;11187;p91">
              <a:extLst>
                <a:ext uri="{FF2B5EF4-FFF2-40B4-BE49-F238E27FC236}">
                  <a16:creationId xmlns:a16="http://schemas.microsoft.com/office/drawing/2014/main" id="{72B989A1-FD8A-485D-A1C2-9EF1849C7ED9}"/>
                </a:ext>
              </a:extLst>
            </p:cNvPr>
            <p:cNvSpPr/>
            <p:nvPr/>
          </p:nvSpPr>
          <p:spPr>
            <a:xfrm>
              <a:off x="8168505" y="3132123"/>
              <a:ext cx="109583" cy="45115"/>
            </a:xfrm>
            <a:custGeom>
              <a:avLst/>
              <a:gdLst/>
              <a:ahLst/>
              <a:cxnLst/>
              <a:rect l="l" t="t" r="r" b="b"/>
              <a:pathLst>
                <a:path w="4173" h="1718" extrusionOk="0">
                  <a:moveTo>
                    <a:pt x="3633" y="0"/>
                  </a:moveTo>
                  <a:cubicBezTo>
                    <a:pt x="3460" y="0"/>
                    <a:pt x="3222" y="67"/>
                    <a:pt x="2910" y="292"/>
                  </a:cubicBezTo>
                  <a:cubicBezTo>
                    <a:pt x="2670" y="464"/>
                    <a:pt x="2402" y="579"/>
                    <a:pt x="2115" y="617"/>
                  </a:cubicBezTo>
                  <a:cubicBezTo>
                    <a:pt x="1675" y="694"/>
                    <a:pt x="1350" y="799"/>
                    <a:pt x="833" y="1469"/>
                  </a:cubicBezTo>
                  <a:lnTo>
                    <a:pt x="0" y="1469"/>
                  </a:lnTo>
                  <a:lnTo>
                    <a:pt x="0" y="1718"/>
                  </a:lnTo>
                  <a:lnTo>
                    <a:pt x="957" y="1718"/>
                  </a:lnTo>
                  <a:cubicBezTo>
                    <a:pt x="1474" y="1048"/>
                    <a:pt x="1675" y="943"/>
                    <a:pt x="2115" y="866"/>
                  </a:cubicBezTo>
                  <a:cubicBezTo>
                    <a:pt x="2402" y="828"/>
                    <a:pt x="2680" y="723"/>
                    <a:pt x="2910" y="550"/>
                  </a:cubicBezTo>
                  <a:cubicBezTo>
                    <a:pt x="3222" y="320"/>
                    <a:pt x="3463" y="254"/>
                    <a:pt x="3637" y="254"/>
                  </a:cubicBezTo>
                  <a:cubicBezTo>
                    <a:pt x="3789" y="254"/>
                    <a:pt x="3890" y="304"/>
                    <a:pt x="3943" y="340"/>
                  </a:cubicBezTo>
                  <a:lnTo>
                    <a:pt x="3991" y="368"/>
                  </a:lnTo>
                  <a:lnTo>
                    <a:pt x="4029" y="426"/>
                  </a:lnTo>
                  <a:cubicBezTo>
                    <a:pt x="4087" y="493"/>
                    <a:pt x="4116" y="560"/>
                    <a:pt x="4135" y="646"/>
                  </a:cubicBezTo>
                  <a:lnTo>
                    <a:pt x="4135" y="636"/>
                  </a:lnTo>
                  <a:cubicBezTo>
                    <a:pt x="4173" y="474"/>
                    <a:pt x="4135" y="301"/>
                    <a:pt x="4029" y="167"/>
                  </a:cubicBezTo>
                  <a:lnTo>
                    <a:pt x="3991" y="120"/>
                  </a:lnTo>
                  <a:lnTo>
                    <a:pt x="3943" y="91"/>
                  </a:lnTo>
                  <a:cubicBezTo>
                    <a:pt x="3885" y="51"/>
                    <a:pt x="3784" y="0"/>
                    <a:pt x="3633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Google Shape;11188;p91">
              <a:extLst>
                <a:ext uri="{FF2B5EF4-FFF2-40B4-BE49-F238E27FC236}">
                  <a16:creationId xmlns:a16="http://schemas.microsoft.com/office/drawing/2014/main" id="{7D1DE960-0230-451A-9B69-A7CB7A852E0F}"/>
                </a:ext>
              </a:extLst>
            </p:cNvPr>
            <p:cNvSpPr/>
            <p:nvPr/>
          </p:nvSpPr>
          <p:spPr>
            <a:xfrm>
              <a:off x="8269790" y="3215420"/>
              <a:ext cx="53807" cy="13603"/>
            </a:xfrm>
            <a:custGeom>
              <a:avLst/>
              <a:gdLst/>
              <a:ahLst/>
              <a:cxnLst/>
              <a:rect l="l" t="t" r="r" b="b"/>
              <a:pathLst>
                <a:path w="2049" h="518" extrusionOk="0">
                  <a:moveTo>
                    <a:pt x="211" y="1"/>
                  </a:moveTo>
                  <a:cubicBezTo>
                    <a:pt x="0" y="1"/>
                    <a:pt x="0" y="326"/>
                    <a:pt x="211" y="326"/>
                  </a:cubicBezTo>
                  <a:lnTo>
                    <a:pt x="1847" y="326"/>
                  </a:lnTo>
                  <a:cubicBezTo>
                    <a:pt x="1876" y="326"/>
                    <a:pt x="1914" y="336"/>
                    <a:pt x="1943" y="364"/>
                  </a:cubicBezTo>
                  <a:cubicBezTo>
                    <a:pt x="1972" y="412"/>
                    <a:pt x="2000" y="460"/>
                    <a:pt x="2019" y="517"/>
                  </a:cubicBezTo>
                  <a:cubicBezTo>
                    <a:pt x="2029" y="469"/>
                    <a:pt x="2039" y="431"/>
                    <a:pt x="2048" y="383"/>
                  </a:cubicBezTo>
                  <a:cubicBezTo>
                    <a:pt x="2048" y="278"/>
                    <a:pt x="2019" y="163"/>
                    <a:pt x="1962" y="68"/>
                  </a:cubicBezTo>
                  <a:cubicBezTo>
                    <a:pt x="1952" y="58"/>
                    <a:pt x="1943" y="39"/>
                    <a:pt x="1924" y="29"/>
                  </a:cubicBezTo>
                  <a:cubicBezTo>
                    <a:pt x="1895" y="10"/>
                    <a:pt x="1866" y="1"/>
                    <a:pt x="1838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Google Shape;11189;p91">
              <a:extLst>
                <a:ext uri="{FF2B5EF4-FFF2-40B4-BE49-F238E27FC236}">
                  <a16:creationId xmlns:a16="http://schemas.microsoft.com/office/drawing/2014/main" id="{58BC472A-01A6-4410-8691-5A188AE57343}"/>
                </a:ext>
              </a:extLst>
            </p:cNvPr>
            <p:cNvSpPr/>
            <p:nvPr/>
          </p:nvSpPr>
          <p:spPr>
            <a:xfrm>
              <a:off x="8260494" y="3238292"/>
              <a:ext cx="37210" cy="13340"/>
            </a:xfrm>
            <a:custGeom>
              <a:avLst/>
              <a:gdLst/>
              <a:ahLst/>
              <a:cxnLst/>
              <a:rect l="l" t="t" r="r" b="b"/>
              <a:pathLst>
                <a:path w="1417" h="508" extrusionOk="0">
                  <a:moveTo>
                    <a:pt x="211" y="0"/>
                  </a:moveTo>
                  <a:cubicBezTo>
                    <a:pt x="0" y="0"/>
                    <a:pt x="0" y="316"/>
                    <a:pt x="211" y="316"/>
                  </a:cubicBezTo>
                  <a:lnTo>
                    <a:pt x="1206" y="316"/>
                  </a:lnTo>
                  <a:cubicBezTo>
                    <a:pt x="1244" y="316"/>
                    <a:pt x="1273" y="335"/>
                    <a:pt x="1302" y="355"/>
                  </a:cubicBezTo>
                  <a:cubicBezTo>
                    <a:pt x="1340" y="402"/>
                    <a:pt x="1369" y="450"/>
                    <a:pt x="1388" y="508"/>
                  </a:cubicBezTo>
                  <a:cubicBezTo>
                    <a:pt x="1397" y="469"/>
                    <a:pt x="1407" y="422"/>
                    <a:pt x="1407" y="374"/>
                  </a:cubicBezTo>
                  <a:cubicBezTo>
                    <a:pt x="1416" y="268"/>
                    <a:pt x="1388" y="163"/>
                    <a:pt x="1330" y="67"/>
                  </a:cubicBezTo>
                  <a:cubicBezTo>
                    <a:pt x="1321" y="48"/>
                    <a:pt x="1302" y="29"/>
                    <a:pt x="1292" y="20"/>
                  </a:cubicBezTo>
                  <a:cubicBezTo>
                    <a:pt x="1263" y="0"/>
                    <a:pt x="1235" y="0"/>
                    <a:pt x="1206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Google Shape;11190;p91">
              <a:extLst>
                <a:ext uri="{FF2B5EF4-FFF2-40B4-BE49-F238E27FC236}">
                  <a16:creationId xmlns:a16="http://schemas.microsoft.com/office/drawing/2014/main" id="{961E8D10-4579-4983-9ECD-B0463A96A2EE}"/>
                </a:ext>
              </a:extLst>
            </p:cNvPr>
            <p:cNvSpPr/>
            <p:nvPr/>
          </p:nvSpPr>
          <p:spPr>
            <a:xfrm>
              <a:off x="8274044" y="3189528"/>
              <a:ext cx="59847" cy="17620"/>
            </a:xfrm>
            <a:custGeom>
              <a:avLst/>
              <a:gdLst/>
              <a:ahLst/>
              <a:cxnLst/>
              <a:rect l="l" t="t" r="r" b="b"/>
              <a:pathLst>
                <a:path w="2279" h="671" extrusionOk="0">
                  <a:moveTo>
                    <a:pt x="211" y="1"/>
                  </a:moveTo>
                  <a:cubicBezTo>
                    <a:pt x="1" y="1"/>
                    <a:pt x="1" y="317"/>
                    <a:pt x="211" y="317"/>
                  </a:cubicBezTo>
                  <a:lnTo>
                    <a:pt x="1781" y="317"/>
                  </a:lnTo>
                  <a:cubicBezTo>
                    <a:pt x="2001" y="317"/>
                    <a:pt x="2192" y="460"/>
                    <a:pt x="2259" y="671"/>
                  </a:cubicBezTo>
                  <a:cubicBezTo>
                    <a:pt x="2269" y="613"/>
                    <a:pt x="2279" y="565"/>
                    <a:pt x="2279" y="508"/>
                  </a:cubicBezTo>
                  <a:lnTo>
                    <a:pt x="2279" y="498"/>
                  </a:lnTo>
                  <a:cubicBezTo>
                    <a:pt x="2279" y="259"/>
                    <a:pt x="2116" y="49"/>
                    <a:pt x="1877" y="1"/>
                  </a:cubicBezTo>
                  <a:lnTo>
                    <a:pt x="1877" y="10"/>
                  </a:lnTo>
                  <a:cubicBezTo>
                    <a:pt x="1867" y="1"/>
                    <a:pt x="1848" y="1"/>
                    <a:pt x="1829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Google Shape;11191;p91">
              <a:extLst>
                <a:ext uri="{FF2B5EF4-FFF2-40B4-BE49-F238E27FC236}">
                  <a16:creationId xmlns:a16="http://schemas.microsoft.com/office/drawing/2014/main" id="{A6950DC7-300C-43EC-ACD6-043F16E98B33}"/>
                </a:ext>
              </a:extLst>
            </p:cNvPr>
            <p:cNvSpPr/>
            <p:nvPr/>
          </p:nvSpPr>
          <p:spPr>
            <a:xfrm>
              <a:off x="8250174" y="3167180"/>
              <a:ext cx="73160" cy="17857"/>
            </a:xfrm>
            <a:custGeom>
              <a:avLst/>
              <a:gdLst/>
              <a:ahLst/>
              <a:cxnLst/>
              <a:rect l="l" t="t" r="r" b="b"/>
              <a:pathLst>
                <a:path w="2786" h="680" extrusionOk="0">
                  <a:moveTo>
                    <a:pt x="470" y="0"/>
                  </a:moveTo>
                  <a:cubicBezTo>
                    <a:pt x="326" y="124"/>
                    <a:pt x="163" y="230"/>
                    <a:pt x="1" y="325"/>
                  </a:cubicBezTo>
                  <a:lnTo>
                    <a:pt x="1695" y="325"/>
                  </a:lnTo>
                  <a:lnTo>
                    <a:pt x="1685" y="335"/>
                  </a:lnTo>
                  <a:lnTo>
                    <a:pt x="2278" y="335"/>
                  </a:lnTo>
                  <a:cubicBezTo>
                    <a:pt x="2498" y="335"/>
                    <a:pt x="2690" y="469"/>
                    <a:pt x="2757" y="680"/>
                  </a:cubicBezTo>
                  <a:cubicBezTo>
                    <a:pt x="2776" y="632"/>
                    <a:pt x="2786" y="574"/>
                    <a:pt x="2786" y="526"/>
                  </a:cubicBezTo>
                  <a:lnTo>
                    <a:pt x="2786" y="507"/>
                  </a:lnTo>
                  <a:cubicBezTo>
                    <a:pt x="2786" y="230"/>
                    <a:pt x="2556" y="0"/>
                    <a:pt x="2278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Google Shape;11192;p91">
              <a:extLst>
                <a:ext uri="{FF2B5EF4-FFF2-40B4-BE49-F238E27FC236}">
                  <a16:creationId xmlns:a16="http://schemas.microsoft.com/office/drawing/2014/main" id="{824BCFA8-10B6-4068-B25D-CA07D5939932}"/>
                </a:ext>
              </a:extLst>
            </p:cNvPr>
            <p:cNvSpPr/>
            <p:nvPr/>
          </p:nvSpPr>
          <p:spPr>
            <a:xfrm>
              <a:off x="8169241" y="3170699"/>
              <a:ext cx="9349" cy="75156"/>
            </a:xfrm>
            <a:custGeom>
              <a:avLst/>
              <a:gdLst/>
              <a:ahLst/>
              <a:cxnLst/>
              <a:rect l="l" t="t" r="r" b="b"/>
              <a:pathLst>
                <a:path w="356" h="2862" extrusionOk="0">
                  <a:moveTo>
                    <a:pt x="1" y="0"/>
                  </a:moveTo>
                  <a:lnTo>
                    <a:pt x="1" y="2862"/>
                  </a:lnTo>
                  <a:lnTo>
                    <a:pt x="355" y="2862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Google Shape;11193;p91">
              <a:extLst>
                <a:ext uri="{FF2B5EF4-FFF2-40B4-BE49-F238E27FC236}">
                  <a16:creationId xmlns:a16="http://schemas.microsoft.com/office/drawing/2014/main" id="{799AE5AA-A08C-4980-97CF-D077E0A39B4D}"/>
                </a:ext>
              </a:extLst>
            </p:cNvPr>
            <p:cNvSpPr/>
            <p:nvPr/>
          </p:nvSpPr>
          <p:spPr>
            <a:xfrm>
              <a:off x="8158185" y="2907548"/>
              <a:ext cx="15861" cy="15861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307" y="1"/>
                  </a:moveTo>
                  <a:cubicBezTo>
                    <a:pt x="135" y="1"/>
                    <a:pt x="1" y="135"/>
                    <a:pt x="1" y="307"/>
                  </a:cubicBezTo>
                  <a:cubicBezTo>
                    <a:pt x="1" y="470"/>
                    <a:pt x="135" y="604"/>
                    <a:pt x="307" y="604"/>
                  </a:cubicBezTo>
                  <a:cubicBezTo>
                    <a:pt x="470" y="604"/>
                    <a:pt x="604" y="470"/>
                    <a:pt x="604" y="307"/>
                  </a:cubicBezTo>
                  <a:cubicBezTo>
                    <a:pt x="604" y="135"/>
                    <a:pt x="470" y="1"/>
                    <a:pt x="307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Google Shape;11194;p91">
              <a:extLst>
                <a:ext uri="{FF2B5EF4-FFF2-40B4-BE49-F238E27FC236}">
                  <a16:creationId xmlns:a16="http://schemas.microsoft.com/office/drawing/2014/main" id="{BBDD1F82-85B8-4D50-AA9A-137EEF35DD49}"/>
                </a:ext>
              </a:extLst>
            </p:cNvPr>
            <p:cNvSpPr/>
            <p:nvPr/>
          </p:nvSpPr>
          <p:spPr>
            <a:xfrm>
              <a:off x="8179797" y="2907548"/>
              <a:ext cx="15861" cy="15861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298" y="1"/>
                  </a:moveTo>
                  <a:cubicBezTo>
                    <a:pt x="135" y="1"/>
                    <a:pt x="1" y="135"/>
                    <a:pt x="1" y="307"/>
                  </a:cubicBezTo>
                  <a:cubicBezTo>
                    <a:pt x="1" y="470"/>
                    <a:pt x="135" y="604"/>
                    <a:pt x="298" y="604"/>
                  </a:cubicBezTo>
                  <a:cubicBezTo>
                    <a:pt x="470" y="604"/>
                    <a:pt x="604" y="470"/>
                    <a:pt x="604" y="307"/>
                  </a:cubicBezTo>
                  <a:cubicBezTo>
                    <a:pt x="604" y="135"/>
                    <a:pt x="470" y="1"/>
                    <a:pt x="298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Google Shape;11195;p91">
              <a:extLst>
                <a:ext uri="{FF2B5EF4-FFF2-40B4-BE49-F238E27FC236}">
                  <a16:creationId xmlns:a16="http://schemas.microsoft.com/office/drawing/2014/main" id="{53AE19FD-E93E-4457-89CB-01C4E59146FB}"/>
                </a:ext>
              </a:extLst>
            </p:cNvPr>
            <p:cNvSpPr/>
            <p:nvPr/>
          </p:nvSpPr>
          <p:spPr>
            <a:xfrm>
              <a:off x="8297915" y="3093521"/>
              <a:ext cx="15861" cy="15861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307" y="1"/>
                  </a:moveTo>
                  <a:cubicBezTo>
                    <a:pt x="135" y="1"/>
                    <a:pt x="1" y="135"/>
                    <a:pt x="1" y="307"/>
                  </a:cubicBezTo>
                  <a:cubicBezTo>
                    <a:pt x="1" y="470"/>
                    <a:pt x="135" y="604"/>
                    <a:pt x="307" y="604"/>
                  </a:cubicBezTo>
                  <a:cubicBezTo>
                    <a:pt x="470" y="604"/>
                    <a:pt x="604" y="470"/>
                    <a:pt x="604" y="307"/>
                  </a:cubicBezTo>
                  <a:cubicBezTo>
                    <a:pt x="604" y="135"/>
                    <a:pt x="470" y="1"/>
                    <a:pt x="307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Google Shape;11196;p91">
              <a:extLst>
                <a:ext uri="{FF2B5EF4-FFF2-40B4-BE49-F238E27FC236}">
                  <a16:creationId xmlns:a16="http://schemas.microsoft.com/office/drawing/2014/main" id="{D6B3B610-EA86-40AC-892B-56BAD68AC3A3}"/>
                </a:ext>
              </a:extLst>
            </p:cNvPr>
            <p:cNvSpPr/>
            <p:nvPr/>
          </p:nvSpPr>
          <p:spPr>
            <a:xfrm>
              <a:off x="8297915" y="3115159"/>
              <a:ext cx="15861" cy="15835"/>
            </a:xfrm>
            <a:custGeom>
              <a:avLst/>
              <a:gdLst/>
              <a:ahLst/>
              <a:cxnLst/>
              <a:rect l="l" t="t" r="r" b="b"/>
              <a:pathLst>
                <a:path w="604" h="603" extrusionOk="0">
                  <a:moveTo>
                    <a:pt x="307" y="0"/>
                  </a:moveTo>
                  <a:cubicBezTo>
                    <a:pt x="135" y="0"/>
                    <a:pt x="1" y="134"/>
                    <a:pt x="1" y="297"/>
                  </a:cubicBezTo>
                  <a:cubicBezTo>
                    <a:pt x="1" y="469"/>
                    <a:pt x="135" y="603"/>
                    <a:pt x="307" y="603"/>
                  </a:cubicBezTo>
                  <a:cubicBezTo>
                    <a:pt x="470" y="603"/>
                    <a:pt x="604" y="469"/>
                    <a:pt x="604" y="297"/>
                  </a:cubicBezTo>
                  <a:cubicBezTo>
                    <a:pt x="604" y="134"/>
                    <a:pt x="470" y="0"/>
                    <a:pt x="307" y="0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Google Shape;11197;p91">
              <a:extLst>
                <a:ext uri="{FF2B5EF4-FFF2-40B4-BE49-F238E27FC236}">
                  <a16:creationId xmlns:a16="http://schemas.microsoft.com/office/drawing/2014/main" id="{64A2DF7F-A32B-4391-B7BC-40ECA5F533C7}"/>
                </a:ext>
              </a:extLst>
            </p:cNvPr>
            <p:cNvSpPr/>
            <p:nvPr/>
          </p:nvSpPr>
          <p:spPr>
            <a:xfrm>
              <a:off x="7972212" y="3025928"/>
              <a:ext cx="15861" cy="15598"/>
            </a:xfrm>
            <a:custGeom>
              <a:avLst/>
              <a:gdLst/>
              <a:ahLst/>
              <a:cxnLst/>
              <a:rect l="l" t="t" r="r" b="b"/>
              <a:pathLst>
                <a:path w="604" h="594" extrusionOk="0">
                  <a:moveTo>
                    <a:pt x="307" y="1"/>
                  </a:moveTo>
                  <a:cubicBezTo>
                    <a:pt x="135" y="1"/>
                    <a:pt x="1" y="135"/>
                    <a:pt x="1" y="297"/>
                  </a:cubicBezTo>
                  <a:cubicBezTo>
                    <a:pt x="1" y="460"/>
                    <a:pt x="135" y="594"/>
                    <a:pt x="307" y="594"/>
                  </a:cubicBezTo>
                  <a:cubicBezTo>
                    <a:pt x="470" y="594"/>
                    <a:pt x="604" y="460"/>
                    <a:pt x="604" y="297"/>
                  </a:cubicBezTo>
                  <a:cubicBezTo>
                    <a:pt x="604" y="135"/>
                    <a:pt x="470" y="1"/>
                    <a:pt x="307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Google Shape;11198;p91">
              <a:extLst>
                <a:ext uri="{FF2B5EF4-FFF2-40B4-BE49-F238E27FC236}">
                  <a16:creationId xmlns:a16="http://schemas.microsoft.com/office/drawing/2014/main" id="{B5DFE7C8-D278-4D5E-811A-7DB0FB9AE7A2}"/>
                </a:ext>
              </a:extLst>
            </p:cNvPr>
            <p:cNvSpPr/>
            <p:nvPr/>
          </p:nvSpPr>
          <p:spPr>
            <a:xfrm>
              <a:off x="7972212" y="3047540"/>
              <a:ext cx="15861" cy="15598"/>
            </a:xfrm>
            <a:custGeom>
              <a:avLst/>
              <a:gdLst/>
              <a:ahLst/>
              <a:cxnLst/>
              <a:rect l="l" t="t" r="r" b="b"/>
              <a:pathLst>
                <a:path w="604" h="594" extrusionOk="0">
                  <a:moveTo>
                    <a:pt x="307" y="1"/>
                  </a:moveTo>
                  <a:cubicBezTo>
                    <a:pt x="135" y="1"/>
                    <a:pt x="1" y="125"/>
                    <a:pt x="1" y="297"/>
                  </a:cubicBezTo>
                  <a:cubicBezTo>
                    <a:pt x="1" y="460"/>
                    <a:pt x="135" y="594"/>
                    <a:pt x="307" y="594"/>
                  </a:cubicBezTo>
                  <a:cubicBezTo>
                    <a:pt x="470" y="594"/>
                    <a:pt x="604" y="460"/>
                    <a:pt x="604" y="297"/>
                  </a:cubicBezTo>
                  <a:cubicBezTo>
                    <a:pt x="604" y="125"/>
                    <a:pt x="470" y="1"/>
                    <a:pt x="307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Google Shape;11199;p91">
              <a:extLst>
                <a:ext uri="{FF2B5EF4-FFF2-40B4-BE49-F238E27FC236}">
                  <a16:creationId xmlns:a16="http://schemas.microsoft.com/office/drawing/2014/main" id="{52863319-37A7-4865-96AD-0A4E7460F143}"/>
                </a:ext>
              </a:extLst>
            </p:cNvPr>
            <p:cNvSpPr/>
            <p:nvPr/>
          </p:nvSpPr>
          <p:spPr>
            <a:xfrm>
              <a:off x="8090592" y="3233277"/>
              <a:ext cx="15598" cy="15835"/>
            </a:xfrm>
            <a:custGeom>
              <a:avLst/>
              <a:gdLst/>
              <a:ahLst/>
              <a:cxnLst/>
              <a:rect l="l" t="t" r="r" b="b"/>
              <a:pathLst>
                <a:path w="594" h="603" extrusionOk="0">
                  <a:moveTo>
                    <a:pt x="297" y="0"/>
                  </a:moveTo>
                  <a:cubicBezTo>
                    <a:pt x="134" y="0"/>
                    <a:pt x="0" y="134"/>
                    <a:pt x="0" y="306"/>
                  </a:cubicBezTo>
                  <a:cubicBezTo>
                    <a:pt x="0" y="469"/>
                    <a:pt x="134" y="603"/>
                    <a:pt x="297" y="603"/>
                  </a:cubicBezTo>
                  <a:cubicBezTo>
                    <a:pt x="460" y="603"/>
                    <a:pt x="594" y="469"/>
                    <a:pt x="594" y="306"/>
                  </a:cubicBezTo>
                  <a:cubicBezTo>
                    <a:pt x="594" y="134"/>
                    <a:pt x="460" y="0"/>
                    <a:pt x="297" y="0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Google Shape;11200;p91">
              <a:extLst>
                <a:ext uri="{FF2B5EF4-FFF2-40B4-BE49-F238E27FC236}">
                  <a16:creationId xmlns:a16="http://schemas.microsoft.com/office/drawing/2014/main" id="{04E8A948-E2DC-44C1-9494-084B52C21AA8}"/>
                </a:ext>
              </a:extLst>
            </p:cNvPr>
            <p:cNvSpPr/>
            <p:nvPr/>
          </p:nvSpPr>
          <p:spPr>
            <a:xfrm>
              <a:off x="8111941" y="3233277"/>
              <a:ext cx="15861" cy="15835"/>
            </a:xfrm>
            <a:custGeom>
              <a:avLst/>
              <a:gdLst/>
              <a:ahLst/>
              <a:cxnLst/>
              <a:rect l="l" t="t" r="r" b="b"/>
              <a:pathLst>
                <a:path w="604" h="603" extrusionOk="0">
                  <a:moveTo>
                    <a:pt x="307" y="0"/>
                  </a:moveTo>
                  <a:cubicBezTo>
                    <a:pt x="135" y="0"/>
                    <a:pt x="1" y="134"/>
                    <a:pt x="1" y="306"/>
                  </a:cubicBezTo>
                  <a:cubicBezTo>
                    <a:pt x="1" y="469"/>
                    <a:pt x="135" y="603"/>
                    <a:pt x="307" y="603"/>
                  </a:cubicBezTo>
                  <a:cubicBezTo>
                    <a:pt x="470" y="603"/>
                    <a:pt x="604" y="469"/>
                    <a:pt x="604" y="306"/>
                  </a:cubicBezTo>
                  <a:cubicBezTo>
                    <a:pt x="604" y="134"/>
                    <a:pt x="470" y="0"/>
                    <a:pt x="307" y="0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Google Shape;11201;p91">
              <a:extLst>
                <a:ext uri="{FF2B5EF4-FFF2-40B4-BE49-F238E27FC236}">
                  <a16:creationId xmlns:a16="http://schemas.microsoft.com/office/drawing/2014/main" id="{7C854CE8-431E-4B0F-A8B0-58C4666571DA}"/>
                </a:ext>
              </a:extLst>
            </p:cNvPr>
            <p:cNvSpPr/>
            <p:nvPr/>
          </p:nvSpPr>
          <p:spPr>
            <a:xfrm>
              <a:off x="7963415" y="3074693"/>
              <a:ext cx="95534" cy="32694"/>
            </a:xfrm>
            <a:custGeom>
              <a:avLst/>
              <a:gdLst/>
              <a:ahLst/>
              <a:cxnLst/>
              <a:rect l="l" t="t" r="r" b="b"/>
              <a:pathLst>
                <a:path w="3638" h="1245" extrusionOk="0">
                  <a:moveTo>
                    <a:pt x="20" y="0"/>
                  </a:moveTo>
                  <a:lnTo>
                    <a:pt x="20" y="1005"/>
                  </a:lnTo>
                  <a:cubicBezTo>
                    <a:pt x="1" y="1130"/>
                    <a:pt x="97" y="1235"/>
                    <a:pt x="221" y="1244"/>
                  </a:cubicBezTo>
                  <a:lnTo>
                    <a:pt x="3418" y="1244"/>
                  </a:lnTo>
                  <a:cubicBezTo>
                    <a:pt x="3542" y="1235"/>
                    <a:pt x="3638" y="1130"/>
                    <a:pt x="3618" y="1005"/>
                  </a:cubicBezTo>
                  <a:cubicBezTo>
                    <a:pt x="3618" y="996"/>
                    <a:pt x="3618" y="986"/>
                    <a:pt x="3618" y="976"/>
                  </a:cubicBezTo>
                  <a:lnTo>
                    <a:pt x="361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Google Shape;11202;p91">
              <a:extLst>
                <a:ext uri="{FF2B5EF4-FFF2-40B4-BE49-F238E27FC236}">
                  <a16:creationId xmlns:a16="http://schemas.microsoft.com/office/drawing/2014/main" id="{6A3A69B2-1CB2-474A-99D0-83EC88B5FAFA}"/>
                </a:ext>
              </a:extLst>
            </p:cNvPr>
            <p:cNvSpPr/>
            <p:nvPr/>
          </p:nvSpPr>
          <p:spPr>
            <a:xfrm>
              <a:off x="7987548" y="3074693"/>
              <a:ext cx="71401" cy="32694"/>
            </a:xfrm>
            <a:custGeom>
              <a:avLst/>
              <a:gdLst/>
              <a:ahLst/>
              <a:cxnLst/>
              <a:rect l="l" t="t" r="r" b="b"/>
              <a:pathLst>
                <a:path w="2719" h="1245" extrusionOk="0">
                  <a:moveTo>
                    <a:pt x="1" y="0"/>
                  </a:moveTo>
                  <a:lnTo>
                    <a:pt x="1" y="1244"/>
                  </a:lnTo>
                  <a:lnTo>
                    <a:pt x="2499" y="1244"/>
                  </a:lnTo>
                  <a:cubicBezTo>
                    <a:pt x="2623" y="1235"/>
                    <a:pt x="2719" y="1130"/>
                    <a:pt x="2699" y="1005"/>
                  </a:cubicBezTo>
                  <a:cubicBezTo>
                    <a:pt x="2699" y="996"/>
                    <a:pt x="2699" y="986"/>
                    <a:pt x="2699" y="976"/>
                  </a:cubicBezTo>
                  <a:lnTo>
                    <a:pt x="2699" y="0"/>
                  </a:lnTo>
                  <a:close/>
                </a:path>
              </a:pathLst>
            </a:custGeom>
            <a:solidFill>
              <a:srgbClr val="EF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Google Shape;11203;p91">
              <a:extLst>
                <a:ext uri="{FF2B5EF4-FFF2-40B4-BE49-F238E27FC236}">
                  <a16:creationId xmlns:a16="http://schemas.microsoft.com/office/drawing/2014/main" id="{F19A5F9E-B385-4979-A27C-40F9968AED3B}"/>
                </a:ext>
              </a:extLst>
            </p:cNvPr>
            <p:cNvSpPr/>
            <p:nvPr/>
          </p:nvSpPr>
          <p:spPr>
            <a:xfrm>
              <a:off x="8139856" y="3161587"/>
              <a:ext cx="32694" cy="94825"/>
            </a:xfrm>
            <a:custGeom>
              <a:avLst/>
              <a:gdLst/>
              <a:ahLst/>
              <a:cxnLst/>
              <a:rect l="l" t="t" r="r" b="b"/>
              <a:pathLst>
                <a:path w="1245" h="3611" extrusionOk="0">
                  <a:moveTo>
                    <a:pt x="1035" y="0"/>
                  </a:moveTo>
                  <a:cubicBezTo>
                    <a:pt x="1025" y="0"/>
                    <a:pt x="1015" y="1"/>
                    <a:pt x="1005" y="3"/>
                  </a:cubicBezTo>
                  <a:lnTo>
                    <a:pt x="0" y="3"/>
                  </a:lnTo>
                  <a:lnTo>
                    <a:pt x="0" y="3611"/>
                  </a:lnTo>
                  <a:lnTo>
                    <a:pt x="1005" y="3611"/>
                  </a:lnTo>
                  <a:lnTo>
                    <a:pt x="1005" y="3601"/>
                  </a:lnTo>
                  <a:cubicBezTo>
                    <a:pt x="1015" y="3603"/>
                    <a:pt x="1025" y="3603"/>
                    <a:pt x="1035" y="3603"/>
                  </a:cubicBezTo>
                  <a:cubicBezTo>
                    <a:pt x="1139" y="3603"/>
                    <a:pt x="1236" y="3514"/>
                    <a:pt x="1244" y="3400"/>
                  </a:cubicBezTo>
                  <a:lnTo>
                    <a:pt x="1244" y="203"/>
                  </a:lnTo>
                  <a:cubicBezTo>
                    <a:pt x="1236" y="90"/>
                    <a:pt x="1139" y="0"/>
                    <a:pt x="1035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Google Shape;11204;p91">
              <a:extLst>
                <a:ext uri="{FF2B5EF4-FFF2-40B4-BE49-F238E27FC236}">
                  <a16:creationId xmlns:a16="http://schemas.microsoft.com/office/drawing/2014/main" id="{0150E31E-307E-4725-8976-E5A7D5F8EA78}"/>
                </a:ext>
              </a:extLst>
            </p:cNvPr>
            <p:cNvSpPr/>
            <p:nvPr/>
          </p:nvSpPr>
          <p:spPr>
            <a:xfrm>
              <a:off x="8139593" y="3185510"/>
              <a:ext cx="32956" cy="70718"/>
            </a:xfrm>
            <a:custGeom>
              <a:avLst/>
              <a:gdLst/>
              <a:ahLst/>
              <a:cxnLst/>
              <a:rect l="l" t="t" r="r" b="b"/>
              <a:pathLst>
                <a:path w="1255" h="2693" extrusionOk="0">
                  <a:moveTo>
                    <a:pt x="1" y="1"/>
                  </a:moveTo>
                  <a:lnTo>
                    <a:pt x="1" y="2690"/>
                  </a:lnTo>
                  <a:lnTo>
                    <a:pt x="1015" y="2690"/>
                  </a:lnTo>
                  <a:cubicBezTo>
                    <a:pt x="1025" y="2692"/>
                    <a:pt x="1035" y="2692"/>
                    <a:pt x="1045" y="2692"/>
                  </a:cubicBezTo>
                  <a:cubicBezTo>
                    <a:pt x="1149" y="2692"/>
                    <a:pt x="1246" y="2603"/>
                    <a:pt x="1254" y="2489"/>
                  </a:cubicBezTo>
                  <a:lnTo>
                    <a:pt x="1254" y="1"/>
                  </a:lnTo>
                  <a:close/>
                </a:path>
              </a:pathLst>
            </a:custGeom>
            <a:solidFill>
              <a:srgbClr val="EF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Google Shape;11205;p91">
              <a:extLst>
                <a:ext uri="{FF2B5EF4-FFF2-40B4-BE49-F238E27FC236}">
                  <a16:creationId xmlns:a16="http://schemas.microsoft.com/office/drawing/2014/main" id="{3A3E488E-4060-4377-9B55-FE6A96CD0FE0}"/>
                </a:ext>
              </a:extLst>
            </p:cNvPr>
            <p:cNvSpPr/>
            <p:nvPr/>
          </p:nvSpPr>
          <p:spPr>
            <a:xfrm>
              <a:off x="8226803" y="3047303"/>
              <a:ext cx="95534" cy="32694"/>
            </a:xfrm>
            <a:custGeom>
              <a:avLst/>
              <a:gdLst/>
              <a:ahLst/>
              <a:cxnLst/>
              <a:rect l="l" t="t" r="r" b="b"/>
              <a:pathLst>
                <a:path w="3638" h="1245" extrusionOk="0">
                  <a:moveTo>
                    <a:pt x="221" y="0"/>
                  </a:moveTo>
                  <a:cubicBezTo>
                    <a:pt x="96" y="10"/>
                    <a:pt x="1" y="115"/>
                    <a:pt x="20" y="239"/>
                  </a:cubicBezTo>
                  <a:cubicBezTo>
                    <a:pt x="20" y="249"/>
                    <a:pt x="10" y="258"/>
                    <a:pt x="20" y="268"/>
                  </a:cubicBezTo>
                  <a:lnTo>
                    <a:pt x="20" y="1244"/>
                  </a:lnTo>
                  <a:lnTo>
                    <a:pt x="3618" y="1244"/>
                  </a:lnTo>
                  <a:lnTo>
                    <a:pt x="3618" y="239"/>
                  </a:lnTo>
                  <a:cubicBezTo>
                    <a:pt x="3637" y="115"/>
                    <a:pt x="3542" y="10"/>
                    <a:pt x="3417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Google Shape;11206;p91">
              <a:extLst>
                <a:ext uri="{FF2B5EF4-FFF2-40B4-BE49-F238E27FC236}">
                  <a16:creationId xmlns:a16="http://schemas.microsoft.com/office/drawing/2014/main" id="{9CCF37CB-CC64-48B9-81E7-192FA8A3C1C7}"/>
                </a:ext>
              </a:extLst>
            </p:cNvPr>
            <p:cNvSpPr/>
            <p:nvPr/>
          </p:nvSpPr>
          <p:spPr>
            <a:xfrm>
              <a:off x="8226803" y="3047303"/>
              <a:ext cx="71401" cy="32930"/>
            </a:xfrm>
            <a:custGeom>
              <a:avLst/>
              <a:gdLst/>
              <a:ahLst/>
              <a:cxnLst/>
              <a:rect l="l" t="t" r="r" b="b"/>
              <a:pathLst>
                <a:path w="2719" h="1254" extrusionOk="0">
                  <a:moveTo>
                    <a:pt x="221" y="0"/>
                  </a:moveTo>
                  <a:cubicBezTo>
                    <a:pt x="96" y="10"/>
                    <a:pt x="1" y="115"/>
                    <a:pt x="20" y="239"/>
                  </a:cubicBezTo>
                  <a:cubicBezTo>
                    <a:pt x="20" y="249"/>
                    <a:pt x="10" y="258"/>
                    <a:pt x="20" y="278"/>
                  </a:cubicBezTo>
                  <a:lnTo>
                    <a:pt x="20" y="1254"/>
                  </a:lnTo>
                  <a:lnTo>
                    <a:pt x="2719" y="1254"/>
                  </a:lnTo>
                  <a:lnTo>
                    <a:pt x="2719" y="0"/>
                  </a:lnTo>
                  <a:close/>
                </a:path>
              </a:pathLst>
            </a:custGeom>
            <a:solidFill>
              <a:srgbClr val="EF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Google Shape;11207;p91">
              <a:extLst>
                <a:ext uri="{FF2B5EF4-FFF2-40B4-BE49-F238E27FC236}">
                  <a16:creationId xmlns:a16="http://schemas.microsoft.com/office/drawing/2014/main" id="{868F6909-8041-41DA-A263-02ADCFFD7EF5}"/>
                </a:ext>
              </a:extLst>
            </p:cNvPr>
            <p:cNvSpPr/>
            <p:nvPr/>
          </p:nvSpPr>
          <p:spPr>
            <a:xfrm>
              <a:off x="8114226" y="2898252"/>
              <a:ext cx="32694" cy="94851"/>
            </a:xfrm>
            <a:custGeom>
              <a:avLst/>
              <a:gdLst/>
              <a:ahLst/>
              <a:cxnLst/>
              <a:rect l="l" t="t" r="r" b="b"/>
              <a:pathLst>
                <a:path w="1245" h="3612" extrusionOk="0">
                  <a:moveTo>
                    <a:pt x="239" y="1"/>
                  </a:moveTo>
                  <a:lnTo>
                    <a:pt x="239" y="10"/>
                  </a:lnTo>
                  <a:cubicBezTo>
                    <a:pt x="229" y="9"/>
                    <a:pt x="220" y="8"/>
                    <a:pt x="210" y="8"/>
                  </a:cubicBezTo>
                  <a:cubicBezTo>
                    <a:pt x="106" y="8"/>
                    <a:pt x="9" y="98"/>
                    <a:pt x="0" y="211"/>
                  </a:cubicBezTo>
                  <a:lnTo>
                    <a:pt x="0" y="3408"/>
                  </a:lnTo>
                  <a:cubicBezTo>
                    <a:pt x="9" y="3522"/>
                    <a:pt x="106" y="3611"/>
                    <a:pt x="210" y="3611"/>
                  </a:cubicBezTo>
                  <a:cubicBezTo>
                    <a:pt x="220" y="3611"/>
                    <a:pt x="229" y="3611"/>
                    <a:pt x="239" y="3609"/>
                  </a:cubicBezTo>
                  <a:lnTo>
                    <a:pt x="1244" y="3609"/>
                  </a:lnTo>
                  <a:lnTo>
                    <a:pt x="124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Google Shape;11208;p91">
              <a:extLst>
                <a:ext uri="{FF2B5EF4-FFF2-40B4-BE49-F238E27FC236}">
                  <a16:creationId xmlns:a16="http://schemas.microsoft.com/office/drawing/2014/main" id="{AF48AB2C-F670-41D9-891D-D534C1B45934}"/>
                </a:ext>
              </a:extLst>
            </p:cNvPr>
            <p:cNvSpPr/>
            <p:nvPr/>
          </p:nvSpPr>
          <p:spPr>
            <a:xfrm>
              <a:off x="8114226" y="2898252"/>
              <a:ext cx="32930" cy="70902"/>
            </a:xfrm>
            <a:custGeom>
              <a:avLst/>
              <a:gdLst/>
              <a:ahLst/>
              <a:cxnLst/>
              <a:rect l="l" t="t" r="r" b="b"/>
              <a:pathLst>
                <a:path w="1254" h="2700" extrusionOk="0">
                  <a:moveTo>
                    <a:pt x="249" y="1"/>
                  </a:moveTo>
                  <a:lnTo>
                    <a:pt x="239" y="10"/>
                  </a:lnTo>
                  <a:cubicBezTo>
                    <a:pt x="229" y="9"/>
                    <a:pt x="220" y="8"/>
                    <a:pt x="210" y="8"/>
                  </a:cubicBezTo>
                  <a:cubicBezTo>
                    <a:pt x="106" y="8"/>
                    <a:pt x="9" y="98"/>
                    <a:pt x="0" y="211"/>
                  </a:cubicBezTo>
                  <a:lnTo>
                    <a:pt x="0" y="2700"/>
                  </a:lnTo>
                  <a:lnTo>
                    <a:pt x="1254" y="2700"/>
                  </a:lnTo>
                  <a:lnTo>
                    <a:pt x="1254" y="1"/>
                  </a:lnTo>
                  <a:close/>
                </a:path>
              </a:pathLst>
            </a:custGeom>
            <a:solidFill>
              <a:srgbClr val="EF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76278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1" name="Group 17"/>
          <p:cNvGrpSpPr/>
          <p:nvPr/>
        </p:nvGrpSpPr>
        <p:grpSpPr>
          <a:xfrm>
            <a:off x="-810212" y="5427405"/>
            <a:ext cx="2245756" cy="1430595"/>
            <a:chOff x="0" y="0"/>
            <a:chExt cx="2245755" cy="1430593"/>
          </a:xfrm>
        </p:grpSpPr>
        <p:sp>
          <p:nvSpPr>
            <p:cNvPr id="799" name="Parallelogram 18"/>
            <p:cNvSpPr/>
            <p:nvPr/>
          </p:nvSpPr>
          <p:spPr>
            <a:xfrm flipH="1">
              <a:off x="906776" y="321883"/>
              <a:ext cx="1338980" cy="1108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800" name="Parallelogram 19"/>
            <p:cNvSpPr/>
            <p:nvPr/>
          </p:nvSpPr>
          <p:spPr>
            <a:xfrm flipH="1">
              <a:off x="-1" y="0"/>
              <a:ext cx="1338981" cy="1108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grpSp>
        <p:nvGrpSpPr>
          <p:cNvPr id="804" name="Parallelogram 36"/>
          <p:cNvGrpSpPr/>
          <p:nvPr/>
        </p:nvGrpSpPr>
        <p:grpSpPr>
          <a:xfrm>
            <a:off x="67347" y="135551"/>
            <a:ext cx="2736394" cy="266613"/>
            <a:chOff x="0" y="0"/>
            <a:chExt cx="2736392" cy="266611"/>
          </a:xfrm>
        </p:grpSpPr>
        <p:sp>
          <p:nvSpPr>
            <p:cNvPr id="802" name="Фигура"/>
            <p:cNvSpPr/>
            <p:nvPr/>
          </p:nvSpPr>
          <p:spPr>
            <a:xfrm>
              <a:off x="-1" y="0"/>
              <a:ext cx="2736394" cy="26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803" name="https://rusada.ru/"/>
            <p:cNvSpPr txBox="1"/>
            <p:nvPr/>
          </p:nvSpPr>
          <p:spPr>
            <a:xfrm>
              <a:off x="350279" y="4205"/>
              <a:ext cx="2035834" cy="258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300" b="0" i="0" u="none" strike="noStrike" kern="0" cap="none" spc="30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rPr>
                <a:t>https://rusada.ru/</a:t>
              </a:r>
            </a:p>
          </p:txBody>
        </p:sp>
      </p:grpSp>
      <p:grpSp>
        <p:nvGrpSpPr>
          <p:cNvPr id="807" name="Rectangle 110"/>
          <p:cNvGrpSpPr/>
          <p:nvPr/>
        </p:nvGrpSpPr>
        <p:grpSpPr>
          <a:xfrm>
            <a:off x="2938464" y="272762"/>
            <a:ext cx="7120732" cy="709333"/>
            <a:chOff x="328886" y="-198051"/>
            <a:chExt cx="7120730" cy="709332"/>
          </a:xfrm>
        </p:grpSpPr>
        <p:sp>
          <p:nvSpPr>
            <p:cNvPr id="805" name="Прямоугольник"/>
            <p:cNvSpPr/>
            <p:nvPr/>
          </p:nvSpPr>
          <p:spPr>
            <a:xfrm>
              <a:off x="328886" y="-198051"/>
              <a:ext cx="7064286" cy="709332"/>
            </a:xfrm>
            <a:prstGeom prst="rect">
              <a:avLst/>
            </a:pr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000" b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endPara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sym typeface="Open Sans"/>
              </a:endParaRPr>
            </a:p>
          </p:txBody>
        </p:sp>
        <p:sp>
          <p:nvSpPr>
            <p:cNvPr id="806" name="ПОЛОЖЕНИЯ СТАТЬИ 2.11"/>
            <p:cNvSpPr txBox="1"/>
            <p:nvPr/>
          </p:nvSpPr>
          <p:spPr>
            <a:xfrm>
              <a:off x="476771" y="-153838"/>
              <a:ext cx="6972845" cy="523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000" b="1">
                  <a:solidFill>
                    <a:srgbClr val="FFFFFF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800" kern="0" dirty="0">
                  <a:latin typeface="Calibri"/>
                  <a:cs typeface="Calibri"/>
                  <a:sym typeface="Calibri"/>
                </a:rPr>
                <a:t>Запрещенное сотрудничество</a:t>
              </a:r>
              <a:endPara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98EE36A-645F-4C3A-8DD1-8D2BEE5933BD}"/>
              </a:ext>
            </a:extLst>
          </p:cNvPr>
          <p:cNvSpPr txBox="1"/>
          <p:nvPr/>
        </p:nvSpPr>
        <p:spPr>
          <a:xfrm>
            <a:off x="5597495" y="1759970"/>
            <a:ext cx="510183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0" dirty="0">
                <a:solidFill>
                  <a:srgbClr val="47474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Спортсмены и иные лица </a:t>
            </a:r>
            <a:r>
              <a:rPr lang="ru-RU" sz="2000" b="1" i="1" dirty="0">
                <a:solidFill>
                  <a:srgbClr val="47474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не должны работать </a:t>
            </a:r>
            <a:r>
              <a:rPr lang="ru-RU" sz="2000" i="0" dirty="0">
                <a:solidFill>
                  <a:srgbClr val="47474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 тренерами, инструкторами, врачами или иным персоналом спортсмена, которые </a:t>
            </a:r>
            <a:r>
              <a:rPr lang="ru-RU" sz="2000" b="1" i="1" dirty="0">
                <a:solidFill>
                  <a:srgbClr val="47474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отбывают дисквалификацию </a:t>
            </a:r>
            <a:r>
              <a:rPr lang="ru-RU" sz="2000" i="0" dirty="0">
                <a:solidFill>
                  <a:srgbClr val="47474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 связи с нарушением антидопинговых правил, или которые были </a:t>
            </a:r>
            <a:r>
              <a:rPr lang="ru-RU" sz="2000" b="1" i="1" dirty="0">
                <a:solidFill>
                  <a:srgbClr val="47474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признаны виновными </a:t>
            </a:r>
            <a:r>
              <a:rPr lang="ru-RU" sz="2000" dirty="0">
                <a:solidFill>
                  <a:srgbClr val="47474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по уголовному делу </a:t>
            </a:r>
            <a:r>
              <a:rPr lang="ru-RU" sz="2000" i="0" dirty="0">
                <a:solidFill>
                  <a:srgbClr val="47474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или в ходе дисциплинарного расследования в отношении допинга </a:t>
            </a:r>
          </a:p>
          <a:p>
            <a:endParaRPr lang="ru-RU" sz="2000" i="0" dirty="0">
              <a:solidFill>
                <a:srgbClr val="47474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000" i="0" dirty="0">
                <a:solidFill>
                  <a:srgbClr val="47474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Нарушение данного требования может повлечь за собой </a:t>
            </a:r>
            <a:r>
              <a:rPr lang="ru-RU" sz="2000" b="1" i="1" dirty="0">
                <a:solidFill>
                  <a:srgbClr val="47474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дисквалификацию сроком до 2-х лет</a:t>
            </a:r>
            <a:endParaRPr lang="ru-RU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0E8A851-115F-487A-9C47-9DD044BF7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231" y="2503454"/>
            <a:ext cx="3101136" cy="237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030272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Rectangle 6"/>
          <p:cNvSpPr/>
          <p:nvPr/>
        </p:nvSpPr>
        <p:spPr>
          <a:xfrm>
            <a:off x="7441627" y="960035"/>
            <a:ext cx="3507631" cy="493792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</a:defRPr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824" name="Picture Placeholder 1" descr="Picture Placeholder 1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/>
          <a:stretch>
            <a:fillRect/>
          </a:stretch>
        </p:blipFill>
        <p:spPr>
          <a:xfrm>
            <a:off x="7461995" y="960036"/>
            <a:ext cx="3293734" cy="4937927"/>
          </a:xfrm>
          <a:prstGeom prst="rect">
            <a:avLst/>
          </a:prstGeom>
        </p:spPr>
      </p:pic>
      <p:sp>
        <p:nvSpPr>
          <p:cNvPr id="825" name="Прямоугольник 2"/>
          <p:cNvSpPr/>
          <p:nvPr/>
        </p:nvSpPr>
        <p:spPr>
          <a:xfrm>
            <a:off x="8070574" y="0"/>
            <a:ext cx="4121426" cy="68580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accent6"/>
            </a:solidFill>
            <a:miter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26" name="TextBox 4"/>
          <p:cNvSpPr txBox="1"/>
          <p:nvPr/>
        </p:nvSpPr>
        <p:spPr>
          <a:xfrm>
            <a:off x="563385" y="1621123"/>
            <a:ext cx="6442000" cy="18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/>
            </a:pPr>
            <a:r>
              <a:rPr kumimoji="0" sz="3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Принцип </a:t>
            </a:r>
            <a:r>
              <a:rPr kumimoji="0" sz="30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«строгой ответственности»</a:t>
            </a:r>
            <a:r>
              <a:rPr kumimoji="0" sz="3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: </a:t>
            </a:r>
            <a:br>
              <a:rPr kumimoji="0" sz="3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</a:br>
            <a:r>
              <a:rPr kumimoji="0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спортсмен отвечает за все, что попадает в его организм!</a:t>
            </a:r>
          </a:p>
        </p:txBody>
      </p:sp>
      <p:grpSp>
        <p:nvGrpSpPr>
          <p:cNvPr id="829" name="Group 17"/>
          <p:cNvGrpSpPr/>
          <p:nvPr/>
        </p:nvGrpSpPr>
        <p:grpSpPr>
          <a:xfrm>
            <a:off x="-810213" y="5334000"/>
            <a:ext cx="2524126" cy="1524000"/>
            <a:chOff x="0" y="0"/>
            <a:chExt cx="2524124" cy="1524000"/>
          </a:xfrm>
        </p:grpSpPr>
        <p:sp>
          <p:nvSpPr>
            <p:cNvPr id="827" name="Parallelogram 18"/>
            <p:cNvSpPr/>
            <p:nvPr/>
          </p:nvSpPr>
          <p:spPr>
            <a:xfrm flipH="1">
              <a:off x="1019175" y="342900"/>
              <a:ext cx="1504950" cy="1181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164" y="0"/>
                  </a:lnTo>
                  <a:lnTo>
                    <a:pt x="21600" y="0"/>
                  </a:lnTo>
                  <a:lnTo>
                    <a:pt x="10436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828" name="Parallelogram 19"/>
            <p:cNvSpPr/>
            <p:nvPr/>
          </p:nvSpPr>
          <p:spPr>
            <a:xfrm flipH="1">
              <a:off x="0" y="0"/>
              <a:ext cx="1504951" cy="1181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164" y="0"/>
                  </a:lnTo>
                  <a:lnTo>
                    <a:pt x="21600" y="0"/>
                  </a:lnTo>
                  <a:lnTo>
                    <a:pt x="10436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pic>
        <p:nvPicPr>
          <p:cNvPr id="830" name="Рисунок 3" descr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8066" y="777896"/>
            <a:ext cx="3714751" cy="5257801"/>
          </a:xfrm>
          <a:prstGeom prst="rect">
            <a:avLst/>
          </a:prstGeom>
          <a:ln w="12700">
            <a:miter lim="400000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</p:pic>
      <p:grpSp>
        <p:nvGrpSpPr>
          <p:cNvPr id="833" name="Parallelogram 36"/>
          <p:cNvGrpSpPr/>
          <p:nvPr/>
        </p:nvGrpSpPr>
        <p:grpSpPr>
          <a:xfrm>
            <a:off x="261971" y="207072"/>
            <a:ext cx="2736394" cy="266613"/>
            <a:chOff x="0" y="0"/>
            <a:chExt cx="2736392" cy="266611"/>
          </a:xfrm>
        </p:grpSpPr>
        <p:sp>
          <p:nvSpPr>
            <p:cNvPr id="831" name="Фигура"/>
            <p:cNvSpPr/>
            <p:nvPr/>
          </p:nvSpPr>
          <p:spPr>
            <a:xfrm>
              <a:off x="-1" y="0"/>
              <a:ext cx="2736394" cy="26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832" name="https://rusada.ru/"/>
            <p:cNvSpPr txBox="1"/>
            <p:nvPr/>
          </p:nvSpPr>
          <p:spPr>
            <a:xfrm>
              <a:off x="350279" y="4205"/>
              <a:ext cx="2035834" cy="258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300" b="0" i="0" u="none" strike="noStrike" kern="0" cap="none" spc="30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rPr>
                <a:t>https://rusada.ru/</a:t>
              </a: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99209E-5037-4D9A-BF68-5FB35C5883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515" y="4302156"/>
            <a:ext cx="2212944" cy="221294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TextBox 21"/>
          <p:cNvSpPr txBox="1">
            <a:spLocks noGrp="1"/>
          </p:cNvSpPr>
          <p:nvPr>
            <p:ph type="sldNum" sz="quarter" idx="2"/>
          </p:nvPr>
        </p:nvSpPr>
        <p:spPr>
          <a:xfrm>
            <a:off x="10955127" y="93760"/>
            <a:ext cx="284372" cy="280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36" name="Прямоугольник 73"/>
          <p:cNvSpPr/>
          <p:nvPr/>
        </p:nvSpPr>
        <p:spPr>
          <a:xfrm>
            <a:off x="0" y="5640875"/>
            <a:ext cx="12192000" cy="1217126"/>
          </a:xfrm>
          <a:prstGeom prst="rect">
            <a:avLst/>
          </a:prstGeom>
          <a:solidFill>
            <a:srgbClr val="00B050"/>
          </a:solidFill>
          <a:ln w="12700">
            <a:solidFill>
              <a:srgbClr val="00B050"/>
            </a:solidFill>
            <a:miter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37" name="Стрелка: вправо 56"/>
          <p:cNvSpPr/>
          <p:nvPr/>
        </p:nvSpPr>
        <p:spPr>
          <a:xfrm>
            <a:off x="514172" y="2494514"/>
            <a:ext cx="11163656" cy="107721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19050">
            <a:solidFill>
              <a:srgbClr val="00B050"/>
            </a:solidFill>
            <a:prstDash val="lgDash"/>
            <a:miter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38" name="TextBox 2"/>
          <p:cNvSpPr txBox="1"/>
          <p:nvPr/>
        </p:nvSpPr>
        <p:spPr>
          <a:xfrm>
            <a:off x="433958" y="763996"/>
            <a:ext cx="11344323" cy="437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6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По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2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каким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2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критериям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2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субстанции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и </a:t>
            </a:r>
            <a:r>
              <a:rPr kumimoji="0" sz="2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методы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2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включаются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в </a:t>
            </a:r>
            <a:r>
              <a:rPr kumimoji="0" sz="2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Запрещенный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2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список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?</a:t>
            </a:r>
          </a:p>
        </p:txBody>
      </p:sp>
      <p:sp>
        <p:nvSpPr>
          <p:cNvPr id="839" name="TextBox 11"/>
          <p:cNvSpPr txBox="1"/>
          <p:nvPr/>
        </p:nvSpPr>
        <p:spPr>
          <a:xfrm>
            <a:off x="604925" y="4053473"/>
            <a:ext cx="2859396" cy="917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ctr" defTabSz="9143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solidFill>
                  <a:srgbClr val="00B050"/>
                </a:solidFill>
              </a:defRPr>
            </a:pPr>
            <a:r>
              <a:rPr kumimoji="0" sz="18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Вред здоровью спортсмена</a:t>
            </a:r>
            <a:br>
              <a:rPr kumimoji="0" sz="18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</a:b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ctr" defTabSz="9143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solidFill>
                  <a:srgbClr val="00B050"/>
                </a:solidFill>
              </a:defRPr>
            </a:pPr>
            <a:r>
              <a:rPr kumimoji="0" sz="18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(1)</a:t>
            </a:r>
          </a:p>
        </p:txBody>
      </p:sp>
      <p:sp>
        <p:nvSpPr>
          <p:cNvPr id="840" name="TextBox 57"/>
          <p:cNvSpPr txBox="1"/>
          <p:nvPr/>
        </p:nvSpPr>
        <p:spPr>
          <a:xfrm>
            <a:off x="3655072" y="4079097"/>
            <a:ext cx="1802482" cy="917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0" marR="0" lvl="0" indent="0" algn="ctr" defTabSz="9143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solidFill>
                  <a:srgbClr val="00B050"/>
                </a:solidFill>
              </a:defRPr>
            </a:pPr>
            <a:r>
              <a:rPr kumimoji="0" sz="18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Противоречие духу спорта</a:t>
            </a:r>
            <a:br>
              <a:rPr kumimoji="0" sz="18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</a:br>
            <a:r>
              <a:rPr kumimoji="0" sz="18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(2) </a:t>
            </a:r>
          </a:p>
        </p:txBody>
      </p:sp>
      <p:sp>
        <p:nvSpPr>
          <p:cNvPr id="841" name="TextBox 58"/>
          <p:cNvSpPr txBox="1"/>
          <p:nvPr/>
        </p:nvSpPr>
        <p:spPr>
          <a:xfrm>
            <a:off x="5852903" y="4079097"/>
            <a:ext cx="2494842" cy="917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ctr" defTabSz="9143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solidFill>
                  <a:srgbClr val="00B050"/>
                </a:solidFill>
              </a:defRPr>
            </a:pPr>
            <a:r>
              <a:rPr kumimoji="0" sz="18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Улучшение спортивных </a:t>
            </a:r>
            <a:br>
              <a:rPr kumimoji="0" sz="18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</a:br>
            <a:r>
              <a:rPr kumimoji="0" sz="18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результатов</a:t>
            </a:r>
            <a:br>
              <a:rPr kumimoji="0" sz="18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</a:br>
            <a:r>
              <a:rPr kumimoji="0" sz="18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(3)</a:t>
            </a:r>
          </a:p>
        </p:txBody>
      </p:sp>
      <p:sp>
        <p:nvSpPr>
          <p:cNvPr id="842" name="TextBox 59"/>
          <p:cNvSpPr txBox="1"/>
          <p:nvPr/>
        </p:nvSpPr>
        <p:spPr>
          <a:xfrm>
            <a:off x="8451409" y="4053473"/>
            <a:ext cx="2631342" cy="1062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ctr" defTabSz="9143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>
                <a:solidFill>
                  <a:srgbClr val="00B050"/>
                </a:solidFill>
              </a:defRPr>
            </a:pPr>
            <a:r>
              <a:rPr kumimoji="0" sz="16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Маскировка использования </a:t>
            </a:r>
            <a:br>
              <a:rPr kumimoji="0" sz="16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</a:br>
            <a:r>
              <a:rPr kumimoji="0" sz="16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других </a:t>
            </a:r>
            <a:br>
              <a:rPr kumimoji="0" sz="16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</a:br>
            <a:r>
              <a:rPr kumimoji="0" sz="16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запрещенных субстанций </a:t>
            </a:r>
            <a:br>
              <a:rPr kumimoji="0" sz="16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</a:br>
            <a:r>
              <a:rPr kumimoji="0" sz="16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и методов</a:t>
            </a:r>
          </a:p>
        </p:txBody>
      </p:sp>
      <p:pic>
        <p:nvPicPr>
          <p:cNvPr id="843" name="Picture Placeholder 38" descr="Picture Placeholder 38"/>
          <p:cNvPicPr>
            <a:picLocks noGrp="1" noChangeAspect="1"/>
          </p:cNvPicPr>
          <p:nvPr>
            <p:ph type="pic" idx="21"/>
          </p:nvPr>
        </p:nvPicPr>
        <p:blipFill>
          <a:blip r:embed="rId2"/>
          <a:stretch>
            <a:fillRect/>
          </a:stretch>
        </p:blipFill>
        <p:spPr>
          <a:xfrm>
            <a:off x="1185700" y="2160359"/>
            <a:ext cx="1697846" cy="1697847"/>
          </a:xfrm>
          <a:prstGeom prst="rect">
            <a:avLst/>
          </a:prstGeom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  <p:pic>
        <p:nvPicPr>
          <p:cNvPr id="844" name="Picture Placeholder 39" descr="Picture Placeholder 39"/>
          <p:cNvPicPr>
            <a:picLocks noGrp="1" noChangeAspect="1"/>
          </p:cNvPicPr>
          <p:nvPr>
            <p:ph type="pic" idx="22"/>
          </p:nvPr>
        </p:nvPicPr>
        <p:blipFill>
          <a:blip r:embed="rId2"/>
          <a:stretch>
            <a:fillRect/>
          </a:stretch>
        </p:blipFill>
        <p:spPr>
          <a:xfrm>
            <a:off x="3707389" y="2160359"/>
            <a:ext cx="1697847" cy="1697847"/>
          </a:xfrm>
          <a:prstGeom prst="rect">
            <a:avLst/>
          </a:prstGeom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  <p:pic>
        <p:nvPicPr>
          <p:cNvPr id="845" name="Picture Placeholder 40" descr="Picture Placeholder 40"/>
          <p:cNvPicPr>
            <a:picLocks noGrp="1" noChangeAspect="1"/>
          </p:cNvPicPr>
          <p:nvPr>
            <p:ph type="pic" idx="23"/>
          </p:nvPr>
        </p:nvPicPr>
        <p:blipFill>
          <a:blip r:embed="rId2"/>
          <a:stretch>
            <a:fillRect/>
          </a:stretch>
        </p:blipFill>
        <p:spPr>
          <a:xfrm>
            <a:off x="6244311" y="2160359"/>
            <a:ext cx="1697847" cy="1697847"/>
          </a:xfrm>
          <a:prstGeom prst="rect">
            <a:avLst/>
          </a:prstGeom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  <p:pic>
        <p:nvPicPr>
          <p:cNvPr id="846" name="Picture Placeholder 41" descr="Picture Placeholder 41"/>
          <p:cNvPicPr>
            <a:picLocks noGrp="1" noChangeAspect="1"/>
          </p:cNvPicPr>
          <p:nvPr>
            <p:ph type="pic" idx="24"/>
          </p:nvPr>
        </p:nvPicPr>
        <p:blipFill>
          <a:blip r:embed="rId2"/>
          <a:stretch>
            <a:fillRect/>
          </a:stretch>
        </p:blipFill>
        <p:spPr>
          <a:xfrm>
            <a:off x="8831147" y="2160359"/>
            <a:ext cx="1697847" cy="1697847"/>
          </a:xfrm>
          <a:prstGeom prst="rect">
            <a:avLst/>
          </a:prstGeom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  <p:sp>
        <p:nvSpPr>
          <p:cNvPr id="847" name="Прямоугольник 3"/>
          <p:cNvSpPr/>
          <p:nvPr/>
        </p:nvSpPr>
        <p:spPr>
          <a:xfrm>
            <a:off x="10678683" y="0"/>
            <a:ext cx="825060" cy="567081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848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916" y="2198052"/>
            <a:ext cx="1636080" cy="1660155"/>
          </a:xfrm>
          <a:prstGeom prst="rect">
            <a:avLst/>
          </a:prstGeom>
          <a:ln w="12700">
            <a:miter lim="400000"/>
          </a:ln>
        </p:spPr>
      </p:pic>
      <p:pic>
        <p:nvPicPr>
          <p:cNvPr id="849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9612" y="2198053"/>
            <a:ext cx="1643123" cy="1660153"/>
          </a:xfrm>
          <a:prstGeom prst="rect">
            <a:avLst/>
          </a:prstGeom>
          <a:ln w="12700">
            <a:miter lim="400000"/>
          </a:ln>
        </p:spPr>
      </p:pic>
      <p:pic>
        <p:nvPicPr>
          <p:cNvPr id="850" name="Picture 4" descr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0925" y="2203797"/>
            <a:ext cx="1678798" cy="1654410"/>
          </a:xfrm>
          <a:prstGeom prst="rect">
            <a:avLst/>
          </a:prstGeom>
          <a:ln w="12700">
            <a:miter lim="400000"/>
          </a:ln>
        </p:spPr>
      </p:pic>
      <p:pic>
        <p:nvPicPr>
          <p:cNvPr id="851" name="Picture 8" descr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8322" y="2198052"/>
            <a:ext cx="1643498" cy="166015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54" name="Parallelogram 36"/>
          <p:cNvGrpSpPr/>
          <p:nvPr/>
        </p:nvGrpSpPr>
        <p:grpSpPr>
          <a:xfrm>
            <a:off x="250858" y="295331"/>
            <a:ext cx="2736394" cy="266613"/>
            <a:chOff x="0" y="0"/>
            <a:chExt cx="2736392" cy="266611"/>
          </a:xfrm>
        </p:grpSpPr>
        <p:sp>
          <p:nvSpPr>
            <p:cNvPr id="852" name="Фигура"/>
            <p:cNvSpPr/>
            <p:nvPr/>
          </p:nvSpPr>
          <p:spPr>
            <a:xfrm>
              <a:off x="-1" y="0"/>
              <a:ext cx="2736394" cy="26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853" name="https://rusada.ru/"/>
            <p:cNvSpPr txBox="1"/>
            <p:nvPr/>
          </p:nvSpPr>
          <p:spPr>
            <a:xfrm>
              <a:off x="350279" y="4205"/>
              <a:ext cx="2035834" cy="258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300" b="0" i="0" u="none" strike="noStrike" kern="0" cap="none" spc="30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rPr>
                <a:t>https://rusada.ru/</a:t>
              </a:r>
            </a:p>
          </p:txBody>
        </p:sp>
      </p:grpSp>
      <p:grpSp>
        <p:nvGrpSpPr>
          <p:cNvPr id="858" name="Group 10"/>
          <p:cNvGrpSpPr/>
          <p:nvPr/>
        </p:nvGrpSpPr>
        <p:grpSpPr>
          <a:xfrm>
            <a:off x="5818187" y="1618339"/>
            <a:ext cx="442740" cy="91651"/>
            <a:chOff x="0" y="0"/>
            <a:chExt cx="442738" cy="91650"/>
          </a:xfrm>
        </p:grpSpPr>
        <p:sp>
          <p:nvSpPr>
            <p:cNvPr id="855" name="Oval 11"/>
            <p:cNvSpPr/>
            <p:nvPr/>
          </p:nvSpPr>
          <p:spPr>
            <a:xfrm>
              <a:off x="-1" y="-1"/>
              <a:ext cx="91651" cy="91652"/>
            </a:xfrm>
            <a:prstGeom prst="ellipse">
              <a:avLst/>
            </a:pr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856" name="Oval 12"/>
            <p:cNvSpPr/>
            <p:nvPr/>
          </p:nvSpPr>
          <p:spPr>
            <a:xfrm>
              <a:off x="175544" y="-1"/>
              <a:ext cx="91651" cy="91652"/>
            </a:xfrm>
            <a:prstGeom prst="ellipse">
              <a:avLst/>
            </a:prstGeom>
            <a:solidFill>
              <a:srgbClr val="222A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857" name="Oval 13"/>
            <p:cNvSpPr/>
            <p:nvPr/>
          </p:nvSpPr>
          <p:spPr>
            <a:xfrm>
              <a:off x="351088" y="-1"/>
              <a:ext cx="91651" cy="91652"/>
            </a:xfrm>
            <a:prstGeom prst="ellipse">
              <a:avLst/>
            </a:pr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00B050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859" name="TextBox 10"/>
          <p:cNvSpPr txBox="1"/>
          <p:nvPr/>
        </p:nvSpPr>
        <p:spPr>
          <a:xfrm>
            <a:off x="1054842" y="5765805"/>
            <a:ext cx="10228868" cy="856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600" b="1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При выполнении минимум двух критериев (из первых трёх), субстанция попадает в запрещенный список</a:t>
            </a:r>
          </a:p>
        </p:txBody>
      </p:sp>
      <p:grpSp>
        <p:nvGrpSpPr>
          <p:cNvPr id="862" name="Group 17"/>
          <p:cNvGrpSpPr/>
          <p:nvPr/>
        </p:nvGrpSpPr>
        <p:grpSpPr>
          <a:xfrm>
            <a:off x="-643200" y="5644520"/>
            <a:ext cx="1966572" cy="1239425"/>
            <a:chOff x="0" y="0"/>
            <a:chExt cx="1966570" cy="1239423"/>
          </a:xfrm>
        </p:grpSpPr>
        <p:sp>
          <p:nvSpPr>
            <p:cNvPr id="860" name="Parallelogram 18"/>
            <p:cNvSpPr/>
            <p:nvPr/>
          </p:nvSpPr>
          <p:spPr>
            <a:xfrm flipH="1">
              <a:off x="794049" y="278870"/>
              <a:ext cx="1172522" cy="960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653" y="0"/>
                  </a:lnTo>
                  <a:lnTo>
                    <a:pt x="21600" y="0"/>
                  </a:lnTo>
                  <a:lnTo>
                    <a:pt x="9947" y="21600"/>
                  </a:ln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861" name="Parallelogram 19"/>
            <p:cNvSpPr/>
            <p:nvPr/>
          </p:nvSpPr>
          <p:spPr>
            <a:xfrm flipH="1">
              <a:off x="0" y="0"/>
              <a:ext cx="1172522" cy="960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653" y="0"/>
                  </a:lnTo>
                  <a:lnTo>
                    <a:pt x="21600" y="0"/>
                  </a:lnTo>
                  <a:lnTo>
                    <a:pt x="9947" y="21600"/>
                  </a:ln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863" name="Стрелка: влево-вправо 74"/>
          <p:cNvSpPr/>
          <p:nvPr/>
        </p:nvSpPr>
        <p:spPr>
          <a:xfrm>
            <a:off x="3050020" y="2858849"/>
            <a:ext cx="543428" cy="341168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12700">
            <a:miter lim="400000"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64" name="Стрелка: влево-вправо 75"/>
          <p:cNvSpPr/>
          <p:nvPr/>
        </p:nvSpPr>
        <p:spPr>
          <a:xfrm>
            <a:off x="5574451" y="2858849"/>
            <a:ext cx="543428" cy="341168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12700">
            <a:miter lim="400000"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5DECEB7-6D20-43C5-9F23-9D829B64C6D1}"/>
              </a:ext>
            </a:extLst>
          </p:cNvPr>
          <p:cNvSpPr/>
          <p:nvPr/>
        </p:nvSpPr>
        <p:spPr>
          <a:xfrm>
            <a:off x="3340514" y="176953"/>
            <a:ext cx="5650076" cy="662736"/>
          </a:xfrm>
          <a:prstGeom prst="rect">
            <a:avLst/>
          </a:prstGeom>
          <a:solidFill>
            <a:srgbClr val="00B05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Calibri"/>
            </a:endParaRPr>
          </a:p>
        </p:txBody>
      </p:sp>
      <p:pic>
        <p:nvPicPr>
          <p:cNvPr id="878" name="Shape 1701" descr="Shape 17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239" y="855406"/>
            <a:ext cx="8434627" cy="75511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81" name="Group 17"/>
          <p:cNvGrpSpPr/>
          <p:nvPr/>
        </p:nvGrpSpPr>
        <p:grpSpPr>
          <a:xfrm>
            <a:off x="-810212" y="5427405"/>
            <a:ext cx="2245756" cy="1430595"/>
            <a:chOff x="0" y="0"/>
            <a:chExt cx="2245755" cy="1430593"/>
          </a:xfrm>
        </p:grpSpPr>
        <p:sp>
          <p:nvSpPr>
            <p:cNvPr id="879" name="Parallelogram 18"/>
            <p:cNvSpPr/>
            <p:nvPr/>
          </p:nvSpPr>
          <p:spPr>
            <a:xfrm flipH="1">
              <a:off x="906776" y="321883"/>
              <a:ext cx="1338980" cy="1108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880" name="Parallelogram 19"/>
            <p:cNvSpPr/>
            <p:nvPr/>
          </p:nvSpPr>
          <p:spPr>
            <a:xfrm flipH="1">
              <a:off x="-1" y="0"/>
              <a:ext cx="1338981" cy="1108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882" name="TextBox 5"/>
          <p:cNvSpPr txBox="1"/>
          <p:nvPr/>
        </p:nvSpPr>
        <p:spPr>
          <a:xfrm>
            <a:off x="3511017" y="249007"/>
            <a:ext cx="5705998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400" b="1">
                <a:solidFill>
                  <a:srgbClr val="002060"/>
                </a:solidFill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Сервис для проверки препаратов </a:t>
            </a:r>
          </a:p>
        </p:txBody>
      </p:sp>
      <p:grpSp>
        <p:nvGrpSpPr>
          <p:cNvPr id="885" name="Parallelogram 36"/>
          <p:cNvGrpSpPr/>
          <p:nvPr/>
        </p:nvGrpSpPr>
        <p:grpSpPr>
          <a:xfrm>
            <a:off x="261971" y="207072"/>
            <a:ext cx="2736394" cy="266613"/>
            <a:chOff x="0" y="0"/>
            <a:chExt cx="2736392" cy="266611"/>
          </a:xfrm>
        </p:grpSpPr>
        <p:sp>
          <p:nvSpPr>
            <p:cNvPr id="883" name="Фигура"/>
            <p:cNvSpPr/>
            <p:nvPr/>
          </p:nvSpPr>
          <p:spPr>
            <a:xfrm>
              <a:off x="-1" y="0"/>
              <a:ext cx="2736394" cy="26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884" name="https://rusada.ru/"/>
            <p:cNvSpPr txBox="1"/>
            <p:nvPr/>
          </p:nvSpPr>
          <p:spPr>
            <a:xfrm>
              <a:off x="350279" y="4205"/>
              <a:ext cx="2035834" cy="258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300" b="0" i="0" u="none" strike="noStrike" kern="0" cap="none" spc="30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rPr>
                <a:t>https://rusada.ru/</a:t>
              </a:r>
            </a:p>
          </p:txBody>
        </p:sp>
      </p:grpSp>
      <p:pic>
        <p:nvPicPr>
          <p:cNvPr id="886" name="Новая заметка.jpeg" descr="Новая заметка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9349" y="1322090"/>
            <a:ext cx="6752406" cy="3523965"/>
          </a:xfrm>
          <a:prstGeom prst="rect">
            <a:avLst/>
          </a:prstGeom>
          <a:ln w="12700">
            <a:miter lim="400000"/>
          </a:ln>
        </p:spPr>
      </p:pic>
      <p:sp>
        <p:nvSpPr>
          <p:cNvPr id="887" name="Текст"/>
          <p:cNvSpPr txBox="1"/>
          <p:nvPr/>
        </p:nvSpPr>
        <p:spPr>
          <a:xfrm>
            <a:off x="-19726662" y="-11090896"/>
            <a:ext cx="127001" cy="467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3556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888" name="Заголовок 1"/>
          <p:cNvSpPr txBox="1"/>
          <p:nvPr/>
        </p:nvSpPr>
        <p:spPr>
          <a:xfrm>
            <a:off x="4639747" y="3714362"/>
            <a:ext cx="2912506" cy="581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>
                <a:solidFill>
                  <a:srgbClr val="00B05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kumimoji="0" sz="38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/>
                <a:cs typeface="Calibri Light"/>
                <a:sym typeface="Calibri Light"/>
              </a:rPr>
              <a:t> </a:t>
            </a:r>
            <a:r>
              <a:rPr kumimoji="0" sz="3800" b="0" i="0" u="sng" strike="noStrike" kern="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>
                  <a:solidFill>
                    <a:srgbClr val="0563C1"/>
                  </a:solidFill>
                </a:uFill>
                <a:latin typeface="Calibri Light"/>
                <a:cs typeface="Calibri Light"/>
                <a:sym typeface="Calibri Light"/>
                <a:hlinkClick r:id="rId4"/>
              </a:rPr>
              <a:t>list.rusada.ru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941473-64B0-4523-AE83-9B94F39941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65" y="2815628"/>
            <a:ext cx="1579682" cy="157968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Прямоугольник 2"/>
          <p:cNvSpPr/>
          <p:nvPr/>
        </p:nvSpPr>
        <p:spPr>
          <a:xfrm>
            <a:off x="0" y="1771650"/>
            <a:ext cx="12192000" cy="3032825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89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pSp>
        <p:nvGrpSpPr>
          <p:cNvPr id="1092" name="Group 17"/>
          <p:cNvGrpSpPr/>
          <p:nvPr/>
        </p:nvGrpSpPr>
        <p:grpSpPr>
          <a:xfrm>
            <a:off x="-810212" y="5427405"/>
            <a:ext cx="2245756" cy="1430595"/>
            <a:chOff x="0" y="0"/>
            <a:chExt cx="2245755" cy="1430593"/>
          </a:xfrm>
        </p:grpSpPr>
        <p:sp>
          <p:nvSpPr>
            <p:cNvPr id="1090" name="Parallelogram 18"/>
            <p:cNvSpPr/>
            <p:nvPr/>
          </p:nvSpPr>
          <p:spPr>
            <a:xfrm flipH="1">
              <a:off x="906776" y="321883"/>
              <a:ext cx="1338980" cy="1108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091" name="Parallelogram 19"/>
            <p:cNvSpPr/>
            <p:nvPr/>
          </p:nvSpPr>
          <p:spPr>
            <a:xfrm flipH="1">
              <a:off x="-1" y="0"/>
              <a:ext cx="1338981" cy="1108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1093" name="TextBox 3"/>
          <p:cNvSpPr/>
          <p:nvPr/>
        </p:nvSpPr>
        <p:spPr>
          <a:xfrm>
            <a:off x="0" y="2131154"/>
            <a:ext cx="12192000" cy="283619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rotWithShape="0">
              <a:srgbClr val="000000">
                <a:alpha val="40000"/>
              </a:srgbClr>
            </a:outerShdw>
            <a:reflection stA="52000" endPos="40000" dir="5400000" sy="-100000" algn="bl" rotWithShape="0"/>
          </a:effectLst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94" name="TextBox 13"/>
          <p:cNvSpPr txBox="1"/>
          <p:nvPr/>
        </p:nvSpPr>
        <p:spPr>
          <a:xfrm>
            <a:off x="3270215" y="2843560"/>
            <a:ext cx="10341670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kern="0" dirty="0">
                <a:latin typeface="+mj-lt"/>
              </a:rPr>
              <a:t>Разрешение на ТИ</a:t>
            </a:r>
            <a:endParaRPr kumimoji="0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Verdana"/>
              <a:sym typeface="Verdana"/>
            </a:endParaRPr>
          </a:p>
        </p:txBody>
      </p:sp>
      <p:grpSp>
        <p:nvGrpSpPr>
          <p:cNvPr id="1097" name="Parallelogram 36"/>
          <p:cNvGrpSpPr/>
          <p:nvPr/>
        </p:nvGrpSpPr>
        <p:grpSpPr>
          <a:xfrm>
            <a:off x="261971" y="207072"/>
            <a:ext cx="2736394" cy="266613"/>
            <a:chOff x="0" y="0"/>
            <a:chExt cx="2736392" cy="266611"/>
          </a:xfrm>
        </p:grpSpPr>
        <p:sp>
          <p:nvSpPr>
            <p:cNvPr id="1095" name="Фигура"/>
            <p:cNvSpPr/>
            <p:nvPr/>
          </p:nvSpPr>
          <p:spPr>
            <a:xfrm>
              <a:off x="-1" y="0"/>
              <a:ext cx="2736394" cy="26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096" name="https://rusada.ru/"/>
            <p:cNvSpPr txBox="1"/>
            <p:nvPr/>
          </p:nvSpPr>
          <p:spPr>
            <a:xfrm>
              <a:off x="350279" y="4205"/>
              <a:ext cx="2035834" cy="258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300" b="0" i="0" u="none" strike="noStrike" kern="0" cap="none" spc="30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rPr>
                <a:t>https://rusada.ru/</a:t>
              </a:r>
            </a:p>
          </p:txBody>
        </p:sp>
      </p:grpSp>
      <p:sp>
        <p:nvSpPr>
          <p:cNvPr id="1098" name="Straight Connector 9"/>
          <p:cNvSpPr/>
          <p:nvPr/>
        </p:nvSpPr>
        <p:spPr>
          <a:xfrm flipH="1" flipV="1">
            <a:off x="4159133" y="4073061"/>
            <a:ext cx="3630151" cy="1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027166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5877" y="3505253"/>
            <a:ext cx="1501357" cy="1940024"/>
          </a:xfrm>
          <a:prstGeom prst="rect">
            <a:avLst/>
          </a:prstGeom>
          <a:ln>
            <a:solidFill>
              <a:srgbClr val="000000"/>
            </a:solidFill>
            <a:miter/>
          </a:ln>
        </p:spPr>
      </p:pic>
      <p:sp>
        <p:nvSpPr>
          <p:cNvPr id="372" name="TextBox 25"/>
          <p:cNvSpPr txBox="1"/>
          <p:nvPr/>
        </p:nvSpPr>
        <p:spPr>
          <a:xfrm>
            <a:off x="4828276" y="2575109"/>
            <a:ext cx="1384217" cy="554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pPr>
            <a:r>
              <a: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Запрещенный 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pPr>
            <a:r>
              <a: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список</a:t>
            </a:r>
          </a:p>
        </p:txBody>
      </p:sp>
      <p:sp>
        <p:nvSpPr>
          <p:cNvPr id="373" name="TextBox 42"/>
          <p:cNvSpPr txBox="1"/>
          <p:nvPr/>
        </p:nvSpPr>
        <p:spPr>
          <a:xfrm>
            <a:off x="6415537" y="2573630"/>
            <a:ext cx="1708761" cy="808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6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МС по терапевтическому использованию</a:t>
            </a:r>
          </a:p>
        </p:txBody>
      </p:sp>
      <p:sp>
        <p:nvSpPr>
          <p:cNvPr id="374" name="TextBox 43"/>
          <p:cNvSpPr txBox="1"/>
          <p:nvPr/>
        </p:nvSpPr>
        <p:spPr>
          <a:xfrm>
            <a:off x="8447555" y="2572823"/>
            <a:ext cx="1813998" cy="808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pPr>
            <a:r>
              <a: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МС по тестированию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pPr>
            <a:r>
              <a: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и расследованиям</a:t>
            </a:r>
          </a:p>
        </p:txBody>
      </p:sp>
      <p:sp>
        <p:nvSpPr>
          <p:cNvPr id="375" name="TextBox 30"/>
          <p:cNvSpPr txBox="1"/>
          <p:nvPr/>
        </p:nvSpPr>
        <p:spPr>
          <a:xfrm>
            <a:off x="4660232" y="5656586"/>
            <a:ext cx="1720306" cy="867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3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МС по сохранению конфиденциальности информации о частных лицах</a:t>
            </a:r>
          </a:p>
        </p:txBody>
      </p:sp>
      <p:sp>
        <p:nvSpPr>
          <p:cNvPr id="376" name="TextBox 39"/>
          <p:cNvSpPr txBox="1"/>
          <p:nvPr/>
        </p:nvSpPr>
        <p:spPr>
          <a:xfrm>
            <a:off x="6682816" y="5711591"/>
            <a:ext cx="1437851" cy="554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6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МС для лабораторий</a:t>
            </a:r>
          </a:p>
        </p:txBody>
      </p:sp>
      <p:sp>
        <p:nvSpPr>
          <p:cNvPr id="377" name="TextBox 22"/>
          <p:cNvSpPr txBox="1"/>
          <p:nvPr/>
        </p:nvSpPr>
        <p:spPr>
          <a:xfrm>
            <a:off x="8635628" y="5639693"/>
            <a:ext cx="1437851" cy="808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6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МС по соответствию сторон</a:t>
            </a:r>
          </a:p>
        </p:txBody>
      </p:sp>
      <p:pic>
        <p:nvPicPr>
          <p:cNvPr id="378" name="Новая заметка.jpeg" descr="Новая заметка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01" y="185533"/>
            <a:ext cx="3419418" cy="4774579"/>
          </a:xfrm>
          <a:prstGeom prst="rect">
            <a:avLst/>
          </a:prstGeom>
          <a:ln w="12700">
            <a:miter lim="400000"/>
          </a:ln>
        </p:spPr>
      </p:pic>
      <p:sp>
        <p:nvSpPr>
          <p:cNvPr id="379" name="Текст"/>
          <p:cNvSpPr txBox="1"/>
          <p:nvPr/>
        </p:nvSpPr>
        <p:spPr>
          <a:xfrm>
            <a:off x="1847850" y="1992318"/>
            <a:ext cx="127000" cy="467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3556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380" name="TextBox 25"/>
          <p:cNvSpPr txBox="1"/>
          <p:nvPr/>
        </p:nvSpPr>
        <p:spPr>
          <a:xfrm>
            <a:off x="10359168" y="5622691"/>
            <a:ext cx="1384217" cy="554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6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МС по образованию </a:t>
            </a:r>
          </a:p>
        </p:txBody>
      </p:sp>
      <p:sp>
        <p:nvSpPr>
          <p:cNvPr id="381" name="TextBox 25"/>
          <p:cNvSpPr txBox="1"/>
          <p:nvPr/>
        </p:nvSpPr>
        <p:spPr>
          <a:xfrm>
            <a:off x="10331444" y="2573630"/>
            <a:ext cx="1384217" cy="808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6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МС по обработке результатов </a:t>
            </a:r>
          </a:p>
        </p:txBody>
      </p:sp>
      <p:pic>
        <p:nvPicPr>
          <p:cNvPr id="382" name="Новая заметка.jpeg" descr="Новая заметка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5063" y="585393"/>
            <a:ext cx="1290642" cy="1833734"/>
          </a:xfrm>
          <a:prstGeom prst="rect">
            <a:avLst/>
          </a:prstGeom>
          <a:ln w="12700">
            <a:miter lim="400000"/>
          </a:ln>
        </p:spPr>
      </p:pic>
      <p:sp>
        <p:nvSpPr>
          <p:cNvPr id="383" name="Текст"/>
          <p:cNvSpPr txBox="1"/>
          <p:nvPr/>
        </p:nvSpPr>
        <p:spPr>
          <a:xfrm>
            <a:off x="-1012908" y="-8744174"/>
            <a:ext cx="127001" cy="467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3556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384" name="Прямоугольник 7"/>
          <p:cNvSpPr/>
          <p:nvPr/>
        </p:nvSpPr>
        <p:spPr>
          <a:xfrm>
            <a:off x="4889189" y="562935"/>
            <a:ext cx="1262391" cy="1987553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385" name="Новая заметка.jpeg" descr="Новая заметка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2305" y="474840"/>
            <a:ext cx="1422495" cy="2014360"/>
          </a:xfrm>
          <a:prstGeom prst="rect">
            <a:avLst/>
          </a:prstGeom>
          <a:ln w="12700">
            <a:miter lim="400000"/>
          </a:ln>
        </p:spPr>
      </p:pic>
      <p:sp>
        <p:nvSpPr>
          <p:cNvPr id="386" name="Текст"/>
          <p:cNvSpPr txBox="1"/>
          <p:nvPr/>
        </p:nvSpPr>
        <p:spPr>
          <a:xfrm>
            <a:off x="990600" y="-12725400"/>
            <a:ext cx="127000" cy="467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3556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pic>
        <p:nvPicPr>
          <p:cNvPr id="387" name="Новая заметка.jpeg" descr="Новая заметка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9656" y="481894"/>
            <a:ext cx="1404171" cy="2000253"/>
          </a:xfrm>
          <a:prstGeom prst="rect">
            <a:avLst/>
          </a:prstGeom>
          <a:ln w="12700">
            <a:miter lim="400000"/>
          </a:ln>
        </p:spPr>
      </p:pic>
      <p:sp>
        <p:nvSpPr>
          <p:cNvPr id="388" name="Текст"/>
          <p:cNvSpPr txBox="1"/>
          <p:nvPr/>
        </p:nvSpPr>
        <p:spPr>
          <a:xfrm>
            <a:off x="-3521603" y="-14135100"/>
            <a:ext cx="127001" cy="467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3556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389" name="Прямоугольник 7"/>
          <p:cNvSpPr/>
          <p:nvPr/>
        </p:nvSpPr>
        <p:spPr>
          <a:xfrm>
            <a:off x="6692829" y="488244"/>
            <a:ext cx="1417825" cy="1987553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390" name="Новая заметка.jpeg" descr="Новая заметка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59168" y="3516556"/>
            <a:ext cx="1384217" cy="1971803"/>
          </a:xfrm>
          <a:prstGeom prst="rect">
            <a:avLst/>
          </a:prstGeom>
          <a:ln w="12700">
            <a:miter lim="400000"/>
          </a:ln>
        </p:spPr>
      </p:pic>
      <p:sp>
        <p:nvSpPr>
          <p:cNvPr id="391" name="Текст"/>
          <p:cNvSpPr txBox="1"/>
          <p:nvPr/>
        </p:nvSpPr>
        <p:spPr>
          <a:xfrm>
            <a:off x="-702616" y="-12364603"/>
            <a:ext cx="127001" cy="467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3556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pic>
        <p:nvPicPr>
          <p:cNvPr id="392" name="Новая заметка.jpeg" descr="Новая заметка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60847" y="487540"/>
            <a:ext cx="1411746" cy="2014360"/>
          </a:xfrm>
          <a:prstGeom prst="rect">
            <a:avLst/>
          </a:prstGeom>
          <a:ln w="12700">
            <a:miter lim="400000"/>
          </a:ln>
        </p:spPr>
      </p:pic>
      <p:sp>
        <p:nvSpPr>
          <p:cNvPr id="393" name="Текст"/>
          <p:cNvSpPr txBox="1"/>
          <p:nvPr/>
        </p:nvSpPr>
        <p:spPr>
          <a:xfrm>
            <a:off x="-619208" y="-12611100"/>
            <a:ext cx="127001" cy="467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3556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pic>
        <p:nvPicPr>
          <p:cNvPr id="394" name="Новая заметка.jpeg" descr="Новая заметка.jpe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98134" y="3466889"/>
            <a:ext cx="1444501" cy="2057611"/>
          </a:xfrm>
          <a:prstGeom prst="rect">
            <a:avLst/>
          </a:prstGeom>
          <a:ln w="12700">
            <a:miter lim="400000"/>
          </a:ln>
        </p:spPr>
      </p:pic>
      <p:sp>
        <p:nvSpPr>
          <p:cNvPr id="395" name="Текст"/>
          <p:cNvSpPr txBox="1"/>
          <p:nvPr/>
        </p:nvSpPr>
        <p:spPr>
          <a:xfrm>
            <a:off x="-5187366" y="-10756900"/>
            <a:ext cx="127001" cy="467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3556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pic>
        <p:nvPicPr>
          <p:cNvPr id="396" name="Новая заметка.jpeg" descr="Новая заметка.jpe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29175" y="3467823"/>
            <a:ext cx="1450759" cy="2085465"/>
          </a:xfrm>
          <a:prstGeom prst="rect">
            <a:avLst/>
          </a:prstGeom>
          <a:ln w="12700">
            <a:miter lim="400000"/>
          </a:ln>
        </p:spPr>
      </p:pic>
      <p:sp>
        <p:nvSpPr>
          <p:cNvPr id="397" name="Текст"/>
          <p:cNvSpPr txBox="1"/>
          <p:nvPr/>
        </p:nvSpPr>
        <p:spPr>
          <a:xfrm>
            <a:off x="-4527245" y="-10713936"/>
            <a:ext cx="127001" cy="467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3556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8D8FC5-A274-4FA8-99D4-7B327E878A4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896" y="5170211"/>
            <a:ext cx="1596686" cy="159668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7" name="Picture 72"/>
          <p:cNvGrpSpPr/>
          <p:nvPr/>
        </p:nvGrpSpPr>
        <p:grpSpPr>
          <a:xfrm>
            <a:off x="4371469" y="1170118"/>
            <a:ext cx="3041127" cy="5620986"/>
            <a:chOff x="0" y="0"/>
            <a:chExt cx="3041126" cy="5620985"/>
          </a:xfrm>
        </p:grpSpPr>
        <p:sp>
          <p:nvSpPr>
            <p:cNvPr id="975" name="Прямоугольник"/>
            <p:cNvSpPr/>
            <p:nvPr/>
          </p:nvSpPr>
          <p:spPr>
            <a:xfrm>
              <a:off x="0" y="0"/>
              <a:ext cx="3041127" cy="562098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pic>
          <p:nvPicPr>
            <p:cNvPr id="976" name="image30.png" descr="image30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3041127" cy="56209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127000" dist="38100" dir="2700000" rotWithShape="0">
                <a:srgbClr val="000000">
                  <a:alpha val="26000"/>
                </a:srgbClr>
              </a:outerShdw>
            </a:effectLst>
          </p:spPr>
        </p:pic>
      </p:grpSp>
      <p:sp>
        <p:nvSpPr>
          <p:cNvPr id="978" name="Oval 44"/>
          <p:cNvSpPr/>
          <p:nvPr/>
        </p:nvSpPr>
        <p:spPr>
          <a:xfrm>
            <a:off x="7864354" y="1068174"/>
            <a:ext cx="1219201" cy="12192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979" name="Oval 45"/>
          <p:cNvSpPr/>
          <p:nvPr/>
        </p:nvSpPr>
        <p:spPr>
          <a:xfrm>
            <a:off x="3121771" y="1068174"/>
            <a:ext cx="1219201" cy="12192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980" name="Rectangle 25"/>
          <p:cNvSpPr/>
          <p:nvPr/>
        </p:nvSpPr>
        <p:spPr>
          <a:xfrm>
            <a:off x="0" y="4863829"/>
            <a:ext cx="12192000" cy="19941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50800" dist="50800" dir="16200000" rotWithShape="0">
              <a:srgbClr val="000000">
                <a:alpha val="23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981" name="TextBox 27"/>
          <p:cNvSpPr txBox="1"/>
          <p:nvPr/>
        </p:nvSpPr>
        <p:spPr>
          <a:xfrm>
            <a:off x="811773" y="5076085"/>
            <a:ext cx="11077183" cy="1487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 Light"/>
                <a:sym typeface="Calibri Light"/>
              </a:rPr>
              <a:t>Разрешение на терапевтическое использование необходимо получить </a:t>
            </a:r>
            <a:r>
              <a:rPr kumimoji="0" sz="32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 Light"/>
                <a:sym typeface="Calibri Light"/>
              </a:rPr>
              <a:t>ДО НАЧАЛА ИСПОЛЬЗОВАНИЯ ИЛИ ОБЛАДАНИЯ 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 Light"/>
                <a:sym typeface="Calibri Light"/>
              </a:rPr>
              <a:t> запрещенной субстанцией или методом</a:t>
            </a:r>
          </a:p>
        </p:txBody>
      </p:sp>
      <p:sp>
        <p:nvSpPr>
          <p:cNvPr id="982" name="Elbow Connector 50"/>
          <p:cNvSpPr/>
          <p:nvPr/>
        </p:nvSpPr>
        <p:spPr>
          <a:xfrm rot="10800000">
            <a:off x="4438108" y="1573196"/>
            <a:ext cx="754215" cy="7207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28575">
            <a:solidFill>
              <a:srgbClr val="FFFFFF"/>
            </a:solidFill>
            <a:tailEnd type="triangle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983" name="Elbow Connector 52"/>
          <p:cNvSpPr/>
          <p:nvPr/>
        </p:nvSpPr>
        <p:spPr>
          <a:xfrm flipV="1">
            <a:off x="6377537" y="1618291"/>
            <a:ext cx="1426867" cy="7200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28575">
            <a:solidFill>
              <a:srgbClr val="FFFFFF"/>
            </a:solidFill>
            <a:tailEnd type="triangle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984" name="TextBox 53"/>
          <p:cNvSpPr txBox="1"/>
          <p:nvPr/>
        </p:nvSpPr>
        <p:spPr>
          <a:xfrm>
            <a:off x="9249171" y="1196210"/>
            <a:ext cx="2684449" cy="340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  <a:sym typeface="Calibri Light"/>
              </a:rPr>
              <a:t>Национальный уровень</a:t>
            </a:r>
          </a:p>
        </p:txBody>
      </p:sp>
      <p:sp>
        <p:nvSpPr>
          <p:cNvPr id="985" name="TextBox 54"/>
          <p:cNvSpPr txBox="1"/>
          <p:nvPr/>
        </p:nvSpPr>
        <p:spPr>
          <a:xfrm>
            <a:off x="9249171" y="1621208"/>
            <a:ext cx="2517080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b="1"/>
            </a:lvl1pPr>
          </a:lstStyle>
          <a:p>
            <a:pPr marL="0" marR="0" lvl="0" indent="0" algn="l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Рассматривает РУСАДА</a:t>
            </a:r>
          </a:p>
        </p:txBody>
      </p:sp>
      <p:sp>
        <p:nvSpPr>
          <p:cNvPr id="986" name="TextBox 57"/>
          <p:cNvSpPr txBox="1"/>
          <p:nvPr/>
        </p:nvSpPr>
        <p:spPr>
          <a:xfrm>
            <a:off x="134846" y="1196210"/>
            <a:ext cx="2918356" cy="340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sz="20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  <a:sym typeface="Calibri Light"/>
              </a:rPr>
              <a:t>Международный уровень</a:t>
            </a:r>
          </a:p>
        </p:txBody>
      </p:sp>
      <p:sp>
        <p:nvSpPr>
          <p:cNvPr id="987" name="TextBox 58"/>
          <p:cNvSpPr txBox="1"/>
          <p:nvPr/>
        </p:nvSpPr>
        <p:spPr>
          <a:xfrm>
            <a:off x="-76361" y="1558893"/>
            <a:ext cx="3094827" cy="74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/>
            </a:pPr>
            <a:r>
              <a:rPr kumimoji="0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Рассматривает </a:t>
            </a:r>
            <a:br>
              <a:rPr kumimoji="0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</a:br>
            <a:r>
              <a:rPr kumimoji="0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Международная федерация</a:t>
            </a:r>
          </a:p>
        </p:txBody>
      </p:sp>
      <p:grpSp>
        <p:nvGrpSpPr>
          <p:cNvPr id="990" name="Group 17"/>
          <p:cNvGrpSpPr/>
          <p:nvPr/>
        </p:nvGrpSpPr>
        <p:grpSpPr>
          <a:xfrm>
            <a:off x="-810212" y="5427405"/>
            <a:ext cx="2245756" cy="1430595"/>
            <a:chOff x="0" y="0"/>
            <a:chExt cx="2245755" cy="1430593"/>
          </a:xfrm>
        </p:grpSpPr>
        <p:sp>
          <p:nvSpPr>
            <p:cNvPr id="988" name="Parallelogram 18"/>
            <p:cNvSpPr/>
            <p:nvPr/>
          </p:nvSpPr>
          <p:spPr>
            <a:xfrm flipH="1">
              <a:off x="906776" y="321883"/>
              <a:ext cx="1338980" cy="1108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989" name="Parallelogram 19"/>
            <p:cNvSpPr/>
            <p:nvPr/>
          </p:nvSpPr>
          <p:spPr>
            <a:xfrm flipH="1">
              <a:off x="-1" y="0"/>
              <a:ext cx="1338981" cy="1108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grpSp>
        <p:nvGrpSpPr>
          <p:cNvPr id="993" name="Parallelogram 36"/>
          <p:cNvGrpSpPr/>
          <p:nvPr/>
        </p:nvGrpSpPr>
        <p:grpSpPr>
          <a:xfrm>
            <a:off x="261971" y="207072"/>
            <a:ext cx="2736394" cy="266613"/>
            <a:chOff x="0" y="0"/>
            <a:chExt cx="2736392" cy="266611"/>
          </a:xfrm>
        </p:grpSpPr>
        <p:sp>
          <p:nvSpPr>
            <p:cNvPr id="991" name="Фигура"/>
            <p:cNvSpPr/>
            <p:nvPr/>
          </p:nvSpPr>
          <p:spPr>
            <a:xfrm>
              <a:off x="-1" y="0"/>
              <a:ext cx="2736394" cy="26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992" name="https://rusada.ru/"/>
            <p:cNvSpPr txBox="1"/>
            <p:nvPr/>
          </p:nvSpPr>
          <p:spPr>
            <a:xfrm>
              <a:off x="350279" y="4205"/>
              <a:ext cx="2035834" cy="258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300" b="0" i="0" u="none" strike="noStrike" kern="0" cap="none" spc="30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rPr>
                <a:t>https://rusada.ru/</a:t>
              </a:r>
            </a:p>
          </p:txBody>
        </p:sp>
      </p:grpSp>
      <p:sp>
        <p:nvSpPr>
          <p:cNvPr id="994" name="Прямоугольник 3"/>
          <p:cNvSpPr txBox="1"/>
          <p:nvPr/>
        </p:nvSpPr>
        <p:spPr>
          <a:xfrm>
            <a:off x="3305879" y="129120"/>
            <a:ext cx="5825343" cy="444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 b="1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ТЕРАПЕВТИЧЕСКОЕ ИСПОЛЬЗОВАНИЕ</a:t>
            </a:r>
          </a:p>
        </p:txBody>
      </p:sp>
      <p:sp>
        <p:nvSpPr>
          <p:cNvPr id="995" name="Freeform 153"/>
          <p:cNvSpPr/>
          <p:nvPr/>
        </p:nvSpPr>
        <p:spPr>
          <a:xfrm>
            <a:off x="3442878" y="1422022"/>
            <a:ext cx="549898" cy="5567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759" y="0"/>
                  <a:pt x="0" y="4901"/>
                  <a:pt x="0" y="10709"/>
                </a:cubicBezTo>
                <a:cubicBezTo>
                  <a:pt x="0" y="16699"/>
                  <a:pt x="4759" y="21600"/>
                  <a:pt x="10800" y="21600"/>
                </a:cubicBezTo>
                <a:cubicBezTo>
                  <a:pt x="16841" y="21600"/>
                  <a:pt x="21600" y="16699"/>
                  <a:pt x="21600" y="10709"/>
                </a:cubicBezTo>
                <a:cubicBezTo>
                  <a:pt x="21600" y="4901"/>
                  <a:pt x="16841" y="0"/>
                  <a:pt x="10800" y="0"/>
                </a:cubicBezTo>
                <a:close/>
                <a:moveTo>
                  <a:pt x="20319" y="10346"/>
                </a:moveTo>
                <a:cubicBezTo>
                  <a:pt x="16108" y="10346"/>
                  <a:pt x="16108" y="10346"/>
                  <a:pt x="16108" y="10346"/>
                </a:cubicBezTo>
                <a:cubicBezTo>
                  <a:pt x="15925" y="8894"/>
                  <a:pt x="15742" y="7442"/>
                  <a:pt x="15193" y="5990"/>
                </a:cubicBezTo>
                <a:cubicBezTo>
                  <a:pt x="16108" y="5627"/>
                  <a:pt x="17024" y="5082"/>
                  <a:pt x="17939" y="4538"/>
                </a:cubicBezTo>
                <a:cubicBezTo>
                  <a:pt x="19220" y="6171"/>
                  <a:pt x="20136" y="8168"/>
                  <a:pt x="20319" y="10346"/>
                </a:cubicBezTo>
                <a:close/>
                <a:moveTo>
                  <a:pt x="10434" y="20148"/>
                </a:moveTo>
                <a:cubicBezTo>
                  <a:pt x="9153" y="19240"/>
                  <a:pt x="8237" y="17970"/>
                  <a:pt x="7505" y="16518"/>
                </a:cubicBezTo>
                <a:cubicBezTo>
                  <a:pt x="8420" y="16155"/>
                  <a:pt x="9519" y="15973"/>
                  <a:pt x="10434" y="15973"/>
                </a:cubicBezTo>
                <a:cubicBezTo>
                  <a:pt x="10434" y="20148"/>
                  <a:pt x="10434" y="20148"/>
                  <a:pt x="10434" y="20148"/>
                </a:cubicBezTo>
                <a:cubicBezTo>
                  <a:pt x="10434" y="20148"/>
                  <a:pt x="10434" y="20148"/>
                  <a:pt x="10434" y="20148"/>
                </a:cubicBezTo>
                <a:close/>
                <a:moveTo>
                  <a:pt x="11166" y="1452"/>
                </a:moveTo>
                <a:cubicBezTo>
                  <a:pt x="12447" y="2541"/>
                  <a:pt x="13546" y="3993"/>
                  <a:pt x="14278" y="5627"/>
                </a:cubicBezTo>
                <a:cubicBezTo>
                  <a:pt x="13363" y="5990"/>
                  <a:pt x="12264" y="6171"/>
                  <a:pt x="11166" y="6171"/>
                </a:cubicBezTo>
                <a:cubicBezTo>
                  <a:pt x="11166" y="1452"/>
                  <a:pt x="11166" y="1452"/>
                  <a:pt x="11166" y="1452"/>
                </a:cubicBezTo>
                <a:cubicBezTo>
                  <a:pt x="11166" y="1452"/>
                  <a:pt x="11166" y="1452"/>
                  <a:pt x="11166" y="1452"/>
                </a:cubicBezTo>
                <a:close/>
                <a:moveTo>
                  <a:pt x="12264" y="1452"/>
                </a:moveTo>
                <a:cubicBezTo>
                  <a:pt x="14278" y="1815"/>
                  <a:pt x="16108" y="2723"/>
                  <a:pt x="17390" y="3993"/>
                </a:cubicBezTo>
                <a:cubicBezTo>
                  <a:pt x="16658" y="4538"/>
                  <a:pt x="15925" y="5082"/>
                  <a:pt x="15010" y="5445"/>
                </a:cubicBezTo>
                <a:cubicBezTo>
                  <a:pt x="14278" y="3993"/>
                  <a:pt x="13363" y="2541"/>
                  <a:pt x="12264" y="1452"/>
                </a:cubicBezTo>
                <a:close/>
                <a:moveTo>
                  <a:pt x="10434" y="1452"/>
                </a:moveTo>
                <a:cubicBezTo>
                  <a:pt x="10434" y="6171"/>
                  <a:pt x="10434" y="6171"/>
                  <a:pt x="10434" y="6171"/>
                </a:cubicBezTo>
                <a:cubicBezTo>
                  <a:pt x="9336" y="6171"/>
                  <a:pt x="8237" y="5990"/>
                  <a:pt x="7322" y="5627"/>
                </a:cubicBezTo>
                <a:cubicBezTo>
                  <a:pt x="8054" y="3993"/>
                  <a:pt x="9153" y="2541"/>
                  <a:pt x="10434" y="1452"/>
                </a:cubicBezTo>
                <a:cubicBezTo>
                  <a:pt x="10434" y="1452"/>
                  <a:pt x="10434" y="1452"/>
                  <a:pt x="10434" y="1452"/>
                </a:cubicBezTo>
                <a:close/>
                <a:moveTo>
                  <a:pt x="6590" y="5445"/>
                </a:moveTo>
                <a:cubicBezTo>
                  <a:pt x="5675" y="5082"/>
                  <a:pt x="4942" y="4538"/>
                  <a:pt x="4210" y="3993"/>
                </a:cubicBezTo>
                <a:cubicBezTo>
                  <a:pt x="5492" y="2723"/>
                  <a:pt x="7322" y="1815"/>
                  <a:pt x="9153" y="1452"/>
                </a:cubicBezTo>
                <a:cubicBezTo>
                  <a:pt x="8237" y="2541"/>
                  <a:pt x="7322" y="3993"/>
                  <a:pt x="6590" y="5445"/>
                </a:cubicBezTo>
                <a:close/>
                <a:moveTo>
                  <a:pt x="6956" y="6353"/>
                </a:moveTo>
                <a:cubicBezTo>
                  <a:pt x="8054" y="6716"/>
                  <a:pt x="9153" y="6897"/>
                  <a:pt x="10434" y="6897"/>
                </a:cubicBezTo>
                <a:cubicBezTo>
                  <a:pt x="10434" y="10346"/>
                  <a:pt x="10434" y="10346"/>
                  <a:pt x="10434" y="10346"/>
                </a:cubicBezTo>
                <a:cubicBezTo>
                  <a:pt x="6224" y="10346"/>
                  <a:pt x="6224" y="10346"/>
                  <a:pt x="6224" y="10346"/>
                </a:cubicBezTo>
                <a:cubicBezTo>
                  <a:pt x="6224" y="8894"/>
                  <a:pt x="6590" y="7624"/>
                  <a:pt x="6956" y="6353"/>
                </a:cubicBezTo>
                <a:close/>
                <a:moveTo>
                  <a:pt x="10434" y="11072"/>
                </a:moveTo>
                <a:cubicBezTo>
                  <a:pt x="10434" y="15247"/>
                  <a:pt x="10434" y="15247"/>
                  <a:pt x="10434" y="15247"/>
                </a:cubicBezTo>
                <a:cubicBezTo>
                  <a:pt x="9336" y="15429"/>
                  <a:pt x="8237" y="15610"/>
                  <a:pt x="7322" y="15792"/>
                </a:cubicBezTo>
                <a:cubicBezTo>
                  <a:pt x="6590" y="14339"/>
                  <a:pt x="6224" y="12887"/>
                  <a:pt x="6224" y="11072"/>
                </a:cubicBezTo>
                <a:lnTo>
                  <a:pt x="10434" y="11072"/>
                </a:lnTo>
                <a:close/>
                <a:moveTo>
                  <a:pt x="9153" y="19966"/>
                </a:moveTo>
                <a:cubicBezTo>
                  <a:pt x="7505" y="19785"/>
                  <a:pt x="5858" y="19059"/>
                  <a:pt x="4576" y="17970"/>
                </a:cubicBezTo>
                <a:cubicBezTo>
                  <a:pt x="5308" y="17425"/>
                  <a:pt x="6041" y="17062"/>
                  <a:pt x="6956" y="16699"/>
                </a:cubicBezTo>
                <a:cubicBezTo>
                  <a:pt x="7505" y="17970"/>
                  <a:pt x="8237" y="19059"/>
                  <a:pt x="9153" y="19966"/>
                </a:cubicBezTo>
                <a:close/>
                <a:moveTo>
                  <a:pt x="11166" y="20148"/>
                </a:moveTo>
                <a:cubicBezTo>
                  <a:pt x="11166" y="15973"/>
                  <a:pt x="11166" y="15973"/>
                  <a:pt x="11166" y="15973"/>
                </a:cubicBezTo>
                <a:cubicBezTo>
                  <a:pt x="12081" y="15973"/>
                  <a:pt x="13180" y="16155"/>
                  <a:pt x="14095" y="16518"/>
                </a:cubicBezTo>
                <a:cubicBezTo>
                  <a:pt x="13363" y="17970"/>
                  <a:pt x="12264" y="19240"/>
                  <a:pt x="11166" y="20148"/>
                </a:cubicBezTo>
                <a:cubicBezTo>
                  <a:pt x="11166" y="20148"/>
                  <a:pt x="11166" y="20148"/>
                  <a:pt x="11166" y="20148"/>
                </a:cubicBezTo>
                <a:close/>
                <a:moveTo>
                  <a:pt x="14644" y="16699"/>
                </a:moveTo>
                <a:cubicBezTo>
                  <a:pt x="15559" y="17062"/>
                  <a:pt x="16292" y="17425"/>
                  <a:pt x="17024" y="17970"/>
                </a:cubicBezTo>
                <a:cubicBezTo>
                  <a:pt x="15742" y="19059"/>
                  <a:pt x="14095" y="19785"/>
                  <a:pt x="12264" y="19966"/>
                </a:cubicBezTo>
                <a:cubicBezTo>
                  <a:pt x="13363" y="19059"/>
                  <a:pt x="14095" y="17970"/>
                  <a:pt x="14644" y="16699"/>
                </a:cubicBezTo>
                <a:close/>
                <a:moveTo>
                  <a:pt x="14278" y="15792"/>
                </a:moveTo>
                <a:cubicBezTo>
                  <a:pt x="13363" y="15610"/>
                  <a:pt x="12264" y="15429"/>
                  <a:pt x="11166" y="15247"/>
                </a:cubicBezTo>
                <a:cubicBezTo>
                  <a:pt x="11166" y="11072"/>
                  <a:pt x="11166" y="11072"/>
                  <a:pt x="11166" y="11072"/>
                </a:cubicBezTo>
                <a:cubicBezTo>
                  <a:pt x="15376" y="11072"/>
                  <a:pt x="15376" y="11072"/>
                  <a:pt x="15376" y="11072"/>
                </a:cubicBezTo>
                <a:cubicBezTo>
                  <a:pt x="15376" y="12887"/>
                  <a:pt x="15010" y="14339"/>
                  <a:pt x="14278" y="15792"/>
                </a:cubicBezTo>
                <a:close/>
                <a:moveTo>
                  <a:pt x="11166" y="10346"/>
                </a:moveTo>
                <a:cubicBezTo>
                  <a:pt x="11166" y="6897"/>
                  <a:pt x="11166" y="6897"/>
                  <a:pt x="11166" y="6897"/>
                </a:cubicBezTo>
                <a:cubicBezTo>
                  <a:pt x="12264" y="6897"/>
                  <a:pt x="13546" y="6716"/>
                  <a:pt x="14644" y="6353"/>
                </a:cubicBezTo>
                <a:cubicBezTo>
                  <a:pt x="15010" y="7624"/>
                  <a:pt x="15376" y="8894"/>
                  <a:pt x="15376" y="10346"/>
                </a:cubicBezTo>
                <a:lnTo>
                  <a:pt x="11166" y="10346"/>
                </a:lnTo>
                <a:close/>
                <a:moveTo>
                  <a:pt x="3661" y="4538"/>
                </a:moveTo>
                <a:cubicBezTo>
                  <a:pt x="4576" y="5082"/>
                  <a:pt x="5492" y="5627"/>
                  <a:pt x="6407" y="5990"/>
                </a:cubicBezTo>
                <a:cubicBezTo>
                  <a:pt x="5858" y="7442"/>
                  <a:pt x="5492" y="8894"/>
                  <a:pt x="5492" y="10346"/>
                </a:cubicBezTo>
                <a:cubicBezTo>
                  <a:pt x="1281" y="10346"/>
                  <a:pt x="1281" y="10346"/>
                  <a:pt x="1281" y="10346"/>
                </a:cubicBezTo>
                <a:cubicBezTo>
                  <a:pt x="1464" y="8168"/>
                  <a:pt x="2380" y="6171"/>
                  <a:pt x="3661" y="4538"/>
                </a:cubicBezTo>
                <a:close/>
                <a:moveTo>
                  <a:pt x="1281" y="11072"/>
                </a:moveTo>
                <a:cubicBezTo>
                  <a:pt x="5492" y="11072"/>
                  <a:pt x="5492" y="11072"/>
                  <a:pt x="5492" y="11072"/>
                </a:cubicBezTo>
                <a:cubicBezTo>
                  <a:pt x="5675" y="12887"/>
                  <a:pt x="6041" y="14521"/>
                  <a:pt x="6590" y="16155"/>
                </a:cubicBezTo>
                <a:cubicBezTo>
                  <a:pt x="5675" y="16518"/>
                  <a:pt x="4942" y="16881"/>
                  <a:pt x="4027" y="17425"/>
                </a:cubicBezTo>
                <a:cubicBezTo>
                  <a:pt x="2380" y="15792"/>
                  <a:pt x="1464" y="13613"/>
                  <a:pt x="1281" y="11072"/>
                </a:cubicBezTo>
                <a:close/>
                <a:moveTo>
                  <a:pt x="17390" y="17425"/>
                </a:moveTo>
                <a:cubicBezTo>
                  <a:pt x="16658" y="16881"/>
                  <a:pt x="15925" y="16518"/>
                  <a:pt x="15010" y="16155"/>
                </a:cubicBezTo>
                <a:cubicBezTo>
                  <a:pt x="15559" y="14521"/>
                  <a:pt x="15925" y="12887"/>
                  <a:pt x="16108" y="11072"/>
                </a:cubicBezTo>
                <a:cubicBezTo>
                  <a:pt x="20319" y="11072"/>
                  <a:pt x="20319" y="11072"/>
                  <a:pt x="20319" y="11072"/>
                </a:cubicBezTo>
                <a:cubicBezTo>
                  <a:pt x="20136" y="13613"/>
                  <a:pt x="19037" y="15792"/>
                  <a:pt x="17390" y="17425"/>
                </a:cubicBezTo>
                <a:close/>
                <a:moveTo>
                  <a:pt x="17390" y="17425"/>
                </a:moveTo>
                <a:cubicBezTo>
                  <a:pt x="17390" y="17425"/>
                  <a:pt x="17390" y="17425"/>
                  <a:pt x="17390" y="17425"/>
                </a:cubicBezTo>
              </a:path>
            </a:pathLst>
          </a:custGeom>
          <a:solidFill>
            <a:srgbClr val="00B050"/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996" name="Freeform 83"/>
          <p:cNvSpPr/>
          <p:nvPr/>
        </p:nvSpPr>
        <p:spPr>
          <a:xfrm>
            <a:off x="8245095" y="1344449"/>
            <a:ext cx="410626" cy="6666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46" y="9683"/>
                </a:moveTo>
                <a:cubicBezTo>
                  <a:pt x="13292" y="20483"/>
                  <a:pt x="13292" y="20483"/>
                  <a:pt x="13292" y="20483"/>
                </a:cubicBezTo>
                <a:cubicBezTo>
                  <a:pt x="12738" y="21228"/>
                  <a:pt x="12185" y="21600"/>
                  <a:pt x="11077" y="21600"/>
                </a:cubicBezTo>
                <a:cubicBezTo>
                  <a:pt x="9969" y="21600"/>
                  <a:pt x="8862" y="21228"/>
                  <a:pt x="8862" y="20483"/>
                </a:cubicBezTo>
                <a:cubicBezTo>
                  <a:pt x="1108" y="9683"/>
                  <a:pt x="1108" y="9683"/>
                  <a:pt x="1108" y="9683"/>
                </a:cubicBezTo>
                <a:cubicBezTo>
                  <a:pt x="554" y="8938"/>
                  <a:pt x="0" y="7821"/>
                  <a:pt x="0" y="7076"/>
                </a:cubicBezTo>
                <a:cubicBezTo>
                  <a:pt x="0" y="2979"/>
                  <a:pt x="4985" y="0"/>
                  <a:pt x="11077" y="0"/>
                </a:cubicBezTo>
                <a:cubicBezTo>
                  <a:pt x="17169" y="0"/>
                  <a:pt x="21600" y="2979"/>
                  <a:pt x="21600" y="7076"/>
                </a:cubicBezTo>
                <a:cubicBezTo>
                  <a:pt x="21600" y="7821"/>
                  <a:pt x="21600" y="8938"/>
                  <a:pt x="21046" y="9683"/>
                </a:cubicBezTo>
                <a:close/>
                <a:moveTo>
                  <a:pt x="11077" y="3352"/>
                </a:moveTo>
                <a:cubicBezTo>
                  <a:pt x="8308" y="3352"/>
                  <a:pt x="5538" y="5214"/>
                  <a:pt x="5538" y="7076"/>
                </a:cubicBezTo>
                <a:cubicBezTo>
                  <a:pt x="5538" y="8938"/>
                  <a:pt x="8308" y="10800"/>
                  <a:pt x="11077" y="10800"/>
                </a:cubicBezTo>
                <a:cubicBezTo>
                  <a:pt x="13846" y="10800"/>
                  <a:pt x="16615" y="8938"/>
                  <a:pt x="16615" y="7076"/>
                </a:cubicBezTo>
                <a:cubicBezTo>
                  <a:pt x="16615" y="5214"/>
                  <a:pt x="13846" y="3352"/>
                  <a:pt x="11077" y="3352"/>
                </a:cubicBezTo>
                <a:close/>
              </a:path>
            </a:pathLst>
          </a:custGeom>
          <a:solidFill>
            <a:srgbClr val="00B050"/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Прямоугольник 2"/>
          <p:cNvSpPr/>
          <p:nvPr/>
        </p:nvSpPr>
        <p:spPr>
          <a:xfrm>
            <a:off x="0" y="1771650"/>
            <a:ext cx="12192000" cy="3032825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999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pSp>
        <p:nvGrpSpPr>
          <p:cNvPr id="1002" name="Group 17"/>
          <p:cNvGrpSpPr/>
          <p:nvPr/>
        </p:nvGrpSpPr>
        <p:grpSpPr>
          <a:xfrm>
            <a:off x="-810212" y="5427405"/>
            <a:ext cx="2245756" cy="1430595"/>
            <a:chOff x="0" y="0"/>
            <a:chExt cx="2245755" cy="1430593"/>
          </a:xfrm>
        </p:grpSpPr>
        <p:sp>
          <p:nvSpPr>
            <p:cNvPr id="1000" name="Parallelogram 18"/>
            <p:cNvSpPr/>
            <p:nvPr/>
          </p:nvSpPr>
          <p:spPr>
            <a:xfrm flipH="1">
              <a:off x="906776" y="321883"/>
              <a:ext cx="1338980" cy="1108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001" name="Parallelogram 19"/>
            <p:cNvSpPr/>
            <p:nvPr/>
          </p:nvSpPr>
          <p:spPr>
            <a:xfrm flipH="1">
              <a:off x="-1" y="0"/>
              <a:ext cx="1338981" cy="1108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grpSp>
        <p:nvGrpSpPr>
          <p:cNvPr id="1005" name="Parallelogram 36"/>
          <p:cNvGrpSpPr/>
          <p:nvPr/>
        </p:nvGrpSpPr>
        <p:grpSpPr>
          <a:xfrm>
            <a:off x="261971" y="207072"/>
            <a:ext cx="2736394" cy="266613"/>
            <a:chOff x="0" y="0"/>
            <a:chExt cx="2736392" cy="266611"/>
          </a:xfrm>
        </p:grpSpPr>
        <p:sp>
          <p:nvSpPr>
            <p:cNvPr id="1003" name="Фигура"/>
            <p:cNvSpPr/>
            <p:nvPr/>
          </p:nvSpPr>
          <p:spPr>
            <a:xfrm>
              <a:off x="-1" y="0"/>
              <a:ext cx="2736394" cy="26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004" name="https://rusada.ru/"/>
            <p:cNvSpPr txBox="1"/>
            <p:nvPr/>
          </p:nvSpPr>
          <p:spPr>
            <a:xfrm>
              <a:off x="350279" y="4205"/>
              <a:ext cx="2035834" cy="258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300" b="0" i="0" u="none" strike="noStrike" kern="0" cap="none" spc="30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rPr>
                <a:t>https://rusada.ru/</a:t>
              </a:r>
            </a:p>
          </p:txBody>
        </p:sp>
      </p:grpSp>
      <p:sp>
        <p:nvSpPr>
          <p:cNvPr id="1006" name="Straight Connector 9"/>
          <p:cNvSpPr/>
          <p:nvPr/>
        </p:nvSpPr>
        <p:spPr>
          <a:xfrm flipH="1" flipV="1">
            <a:off x="4159133" y="4073061"/>
            <a:ext cx="3630151" cy="1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07" name="Текст"/>
          <p:cNvSpPr txBox="1"/>
          <p:nvPr/>
        </p:nvSpPr>
        <p:spPr>
          <a:xfrm>
            <a:off x="-16269268" y="-11989350"/>
            <a:ext cx="127001" cy="467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3556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pic>
        <p:nvPicPr>
          <p:cNvPr id="1008" name="Новая заметка.jpeg" descr="Новая заметка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230" y="3655141"/>
            <a:ext cx="9656654" cy="2433701"/>
          </a:xfrm>
          <a:prstGeom prst="rect">
            <a:avLst/>
          </a:prstGeom>
          <a:ln w="12700">
            <a:miter lim="400000"/>
          </a:ln>
        </p:spPr>
      </p:pic>
      <p:sp>
        <p:nvSpPr>
          <p:cNvPr id="1009" name="Текст"/>
          <p:cNvSpPr txBox="1"/>
          <p:nvPr/>
        </p:nvSpPr>
        <p:spPr>
          <a:xfrm>
            <a:off x="-10368354" y="-61768"/>
            <a:ext cx="127001" cy="467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3556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1011" name="Текст"/>
          <p:cNvSpPr txBox="1"/>
          <p:nvPr/>
        </p:nvSpPr>
        <p:spPr>
          <a:xfrm>
            <a:off x="-24299344" y="-4642388"/>
            <a:ext cx="127001" cy="467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3556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E5B6F4-58AD-44DC-9680-6BDAC792C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288" y="740139"/>
            <a:ext cx="8870683" cy="221352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A02373-5AC0-43E3-A4BD-EBECBBB693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560" y="1781675"/>
            <a:ext cx="1015152" cy="101515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TextBox 21"/>
          <p:cNvSpPr txBox="1">
            <a:spLocks noGrp="1"/>
          </p:cNvSpPr>
          <p:nvPr>
            <p:ph type="sldNum" sz="quarter" idx="2"/>
          </p:nvPr>
        </p:nvSpPr>
        <p:spPr>
          <a:xfrm>
            <a:off x="10955127" y="93760"/>
            <a:ext cx="284372" cy="280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14" name="TextBox 2"/>
          <p:cNvSpPr txBox="1"/>
          <p:nvPr/>
        </p:nvSpPr>
        <p:spPr>
          <a:xfrm>
            <a:off x="2572072" y="641270"/>
            <a:ext cx="7132004" cy="497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200" b="1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Критерии получения разрешения на ТИ</a:t>
            </a:r>
          </a:p>
        </p:txBody>
      </p:sp>
      <p:sp>
        <p:nvSpPr>
          <p:cNvPr id="1015" name="Oval 5"/>
          <p:cNvSpPr/>
          <p:nvPr/>
        </p:nvSpPr>
        <p:spPr>
          <a:xfrm>
            <a:off x="816752" y="1917627"/>
            <a:ext cx="1521935" cy="1521935"/>
          </a:xfrm>
          <a:prstGeom prst="ellipse">
            <a:avLst/>
          </a:prstGeom>
          <a:solidFill>
            <a:srgbClr val="00B050"/>
          </a:solidFill>
          <a:ln w="12700">
            <a:miter lim="400000"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pSp>
        <p:nvGrpSpPr>
          <p:cNvPr id="1028" name="Group 71"/>
          <p:cNvGrpSpPr/>
          <p:nvPr/>
        </p:nvGrpSpPr>
        <p:grpSpPr>
          <a:xfrm>
            <a:off x="643130" y="1744006"/>
            <a:ext cx="1868078" cy="1868076"/>
            <a:chOff x="0" y="0"/>
            <a:chExt cx="1868076" cy="1868075"/>
          </a:xfrm>
        </p:grpSpPr>
        <p:sp>
          <p:nvSpPr>
            <p:cNvPr id="1016" name="Freeform 6"/>
            <p:cNvSpPr/>
            <p:nvPr/>
          </p:nvSpPr>
          <p:spPr>
            <a:xfrm>
              <a:off x="1375783" y="137358"/>
              <a:ext cx="356035" cy="354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979"/>
                  </a:moveTo>
                  <a:cubicBezTo>
                    <a:pt x="16904" y="11219"/>
                    <a:pt x="10435" y="4718"/>
                    <a:pt x="2713" y="0"/>
                  </a:cubicBezTo>
                  <a:cubicBezTo>
                    <a:pt x="0" y="4614"/>
                    <a:pt x="0" y="4614"/>
                    <a:pt x="0" y="4614"/>
                  </a:cubicBezTo>
                  <a:cubicBezTo>
                    <a:pt x="6887" y="8913"/>
                    <a:pt x="12730" y="14680"/>
                    <a:pt x="17009" y="21600"/>
                  </a:cubicBezTo>
                  <a:lnTo>
                    <a:pt x="21600" y="18979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017" name="Freeform 7"/>
            <p:cNvSpPr/>
            <p:nvPr/>
          </p:nvSpPr>
          <p:spPr>
            <a:xfrm>
              <a:off x="956014" y="0"/>
              <a:ext cx="427462" cy="191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9924"/>
                    <a:pt x="0" y="9924"/>
                    <a:pt x="0" y="9924"/>
                  </a:cubicBezTo>
                  <a:cubicBezTo>
                    <a:pt x="6968" y="10314"/>
                    <a:pt x="13587" y="14595"/>
                    <a:pt x="19335" y="21600"/>
                  </a:cubicBezTo>
                  <a:cubicBezTo>
                    <a:pt x="21600" y="13038"/>
                    <a:pt x="21600" y="13038"/>
                    <a:pt x="21600" y="13038"/>
                  </a:cubicBezTo>
                  <a:cubicBezTo>
                    <a:pt x="15155" y="5059"/>
                    <a:pt x="7839" y="389"/>
                    <a:pt x="0" y="0"/>
                  </a:cubicBez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018" name="Freeform 8"/>
            <p:cNvSpPr/>
            <p:nvPr/>
          </p:nvSpPr>
          <p:spPr>
            <a:xfrm>
              <a:off x="1676873" y="486799"/>
              <a:ext cx="191204" cy="425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757" y="0"/>
                  </a:moveTo>
                  <a:cubicBezTo>
                    <a:pt x="0" y="2274"/>
                    <a:pt x="0" y="2274"/>
                    <a:pt x="0" y="2274"/>
                  </a:cubicBezTo>
                  <a:cubicBezTo>
                    <a:pt x="7200" y="8045"/>
                    <a:pt x="11286" y="14604"/>
                    <a:pt x="1167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211" y="13817"/>
                    <a:pt x="16541" y="6471"/>
                    <a:pt x="8757" y="0"/>
                  </a:cubicBez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019" name="Freeform 9"/>
            <p:cNvSpPr/>
            <p:nvPr/>
          </p:nvSpPr>
          <p:spPr>
            <a:xfrm>
              <a:off x="1676873" y="956014"/>
              <a:ext cx="191204" cy="427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76" y="0"/>
                  </a:moveTo>
                  <a:cubicBezTo>
                    <a:pt x="11286" y="6968"/>
                    <a:pt x="7200" y="13587"/>
                    <a:pt x="0" y="19335"/>
                  </a:cubicBezTo>
                  <a:cubicBezTo>
                    <a:pt x="8757" y="21600"/>
                    <a:pt x="8757" y="21600"/>
                    <a:pt x="8757" y="21600"/>
                  </a:cubicBezTo>
                  <a:cubicBezTo>
                    <a:pt x="16541" y="15155"/>
                    <a:pt x="21211" y="7839"/>
                    <a:pt x="21600" y="0"/>
                  </a:cubicBezTo>
                  <a:lnTo>
                    <a:pt x="11676" y="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020" name="Freeform 10"/>
            <p:cNvSpPr/>
            <p:nvPr/>
          </p:nvSpPr>
          <p:spPr>
            <a:xfrm>
              <a:off x="1375783" y="1375783"/>
              <a:ext cx="356035" cy="356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713"/>
                  </a:moveTo>
                  <a:cubicBezTo>
                    <a:pt x="17009" y="0"/>
                    <a:pt x="17009" y="0"/>
                    <a:pt x="17009" y="0"/>
                  </a:cubicBezTo>
                  <a:cubicBezTo>
                    <a:pt x="12730" y="6887"/>
                    <a:pt x="6887" y="12730"/>
                    <a:pt x="0" y="17009"/>
                  </a:cubicBezTo>
                  <a:cubicBezTo>
                    <a:pt x="2713" y="21600"/>
                    <a:pt x="2713" y="21600"/>
                    <a:pt x="2713" y="21600"/>
                  </a:cubicBezTo>
                  <a:cubicBezTo>
                    <a:pt x="10435" y="16904"/>
                    <a:pt x="16904" y="10435"/>
                    <a:pt x="21600" y="2713"/>
                  </a:cubicBez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021" name="Freeform 11"/>
            <p:cNvSpPr/>
            <p:nvPr/>
          </p:nvSpPr>
          <p:spPr>
            <a:xfrm>
              <a:off x="956014" y="1679069"/>
              <a:ext cx="427462" cy="189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640"/>
                  </a:moveTo>
                  <a:cubicBezTo>
                    <a:pt x="19335" y="0"/>
                    <a:pt x="19335" y="0"/>
                    <a:pt x="19335" y="0"/>
                  </a:cubicBezTo>
                  <a:cubicBezTo>
                    <a:pt x="13587" y="7069"/>
                    <a:pt x="6968" y="11193"/>
                    <a:pt x="0" y="11585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7839" y="21207"/>
                    <a:pt x="15155" y="16495"/>
                    <a:pt x="21600" y="8640"/>
                  </a:cubicBez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022" name="Freeform 12"/>
            <p:cNvSpPr/>
            <p:nvPr/>
          </p:nvSpPr>
          <p:spPr>
            <a:xfrm>
              <a:off x="486799" y="1679069"/>
              <a:ext cx="425263" cy="189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640"/>
                  </a:moveTo>
                  <a:cubicBezTo>
                    <a:pt x="6471" y="16495"/>
                    <a:pt x="13817" y="21207"/>
                    <a:pt x="21600" y="21600"/>
                  </a:cubicBezTo>
                  <a:cubicBezTo>
                    <a:pt x="21600" y="11585"/>
                    <a:pt x="21600" y="11585"/>
                    <a:pt x="21600" y="11585"/>
                  </a:cubicBezTo>
                  <a:cubicBezTo>
                    <a:pt x="14604" y="11193"/>
                    <a:pt x="8045" y="7069"/>
                    <a:pt x="2274" y="0"/>
                  </a:cubicBezTo>
                  <a:lnTo>
                    <a:pt x="0" y="864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023" name="Freeform 13"/>
            <p:cNvSpPr/>
            <p:nvPr/>
          </p:nvSpPr>
          <p:spPr>
            <a:xfrm>
              <a:off x="137358" y="1375783"/>
              <a:ext cx="354936" cy="356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14" y="0"/>
                  </a:moveTo>
                  <a:cubicBezTo>
                    <a:pt x="0" y="2713"/>
                    <a:pt x="0" y="2713"/>
                    <a:pt x="0" y="2713"/>
                  </a:cubicBezTo>
                  <a:cubicBezTo>
                    <a:pt x="4718" y="10435"/>
                    <a:pt x="11219" y="16904"/>
                    <a:pt x="18979" y="21600"/>
                  </a:cubicBezTo>
                  <a:cubicBezTo>
                    <a:pt x="21600" y="17009"/>
                    <a:pt x="21600" y="17009"/>
                    <a:pt x="21600" y="17009"/>
                  </a:cubicBezTo>
                  <a:cubicBezTo>
                    <a:pt x="14680" y="12730"/>
                    <a:pt x="8913" y="6887"/>
                    <a:pt x="4614" y="0"/>
                  </a:cubicBez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024" name="Freeform 14"/>
            <p:cNvSpPr/>
            <p:nvPr/>
          </p:nvSpPr>
          <p:spPr>
            <a:xfrm>
              <a:off x="0" y="956014"/>
              <a:ext cx="191204" cy="427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89" y="7839"/>
                    <a:pt x="5059" y="15155"/>
                    <a:pt x="13038" y="21600"/>
                  </a:cubicBezTo>
                  <a:cubicBezTo>
                    <a:pt x="21600" y="19335"/>
                    <a:pt x="21600" y="19335"/>
                    <a:pt x="21600" y="19335"/>
                  </a:cubicBezTo>
                  <a:cubicBezTo>
                    <a:pt x="14595" y="13587"/>
                    <a:pt x="10314" y="6968"/>
                    <a:pt x="992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025" name="Freeform 15"/>
            <p:cNvSpPr/>
            <p:nvPr/>
          </p:nvSpPr>
          <p:spPr>
            <a:xfrm>
              <a:off x="0" y="486799"/>
              <a:ext cx="191204" cy="425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924" y="21600"/>
                  </a:moveTo>
                  <a:cubicBezTo>
                    <a:pt x="10314" y="14604"/>
                    <a:pt x="14595" y="8045"/>
                    <a:pt x="21600" y="2274"/>
                  </a:cubicBezTo>
                  <a:cubicBezTo>
                    <a:pt x="13038" y="0"/>
                    <a:pt x="13038" y="0"/>
                    <a:pt x="13038" y="0"/>
                  </a:cubicBezTo>
                  <a:cubicBezTo>
                    <a:pt x="5059" y="6471"/>
                    <a:pt x="389" y="13817"/>
                    <a:pt x="0" y="21600"/>
                  </a:cubicBezTo>
                  <a:lnTo>
                    <a:pt x="9924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026" name="Freeform 16"/>
            <p:cNvSpPr/>
            <p:nvPr/>
          </p:nvSpPr>
          <p:spPr>
            <a:xfrm>
              <a:off x="137358" y="137358"/>
              <a:ext cx="354936" cy="354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979"/>
                  </a:moveTo>
                  <a:cubicBezTo>
                    <a:pt x="4614" y="21600"/>
                    <a:pt x="4614" y="21600"/>
                    <a:pt x="4614" y="21600"/>
                  </a:cubicBezTo>
                  <a:cubicBezTo>
                    <a:pt x="8913" y="14680"/>
                    <a:pt x="14680" y="8913"/>
                    <a:pt x="21600" y="4614"/>
                  </a:cubicBezTo>
                  <a:cubicBezTo>
                    <a:pt x="18979" y="0"/>
                    <a:pt x="18979" y="0"/>
                    <a:pt x="18979" y="0"/>
                  </a:cubicBezTo>
                  <a:cubicBezTo>
                    <a:pt x="11219" y="4718"/>
                    <a:pt x="4718" y="11219"/>
                    <a:pt x="0" y="18979"/>
                  </a:cubicBez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027" name="Freeform 17"/>
            <p:cNvSpPr/>
            <p:nvPr/>
          </p:nvSpPr>
          <p:spPr>
            <a:xfrm>
              <a:off x="486799" y="0"/>
              <a:ext cx="425263" cy="191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038"/>
                  </a:moveTo>
                  <a:cubicBezTo>
                    <a:pt x="2186" y="21600"/>
                    <a:pt x="2186" y="21600"/>
                    <a:pt x="2186" y="21600"/>
                  </a:cubicBezTo>
                  <a:cubicBezTo>
                    <a:pt x="8045" y="14595"/>
                    <a:pt x="14604" y="10314"/>
                    <a:pt x="21600" y="9924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13817" y="389"/>
                    <a:pt x="6471" y="5059"/>
                    <a:pt x="0" y="13038"/>
                  </a:cubicBez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1029" name="Oval 5"/>
          <p:cNvSpPr/>
          <p:nvPr/>
        </p:nvSpPr>
        <p:spPr>
          <a:xfrm>
            <a:off x="888202" y="4387982"/>
            <a:ext cx="1521935" cy="1521935"/>
          </a:xfrm>
          <a:prstGeom prst="ellipse">
            <a:avLst/>
          </a:prstGeom>
          <a:solidFill>
            <a:srgbClr val="00B050"/>
          </a:solidFill>
          <a:ln w="12700">
            <a:miter lim="400000"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pSp>
        <p:nvGrpSpPr>
          <p:cNvPr id="1042" name="Group 85"/>
          <p:cNvGrpSpPr/>
          <p:nvPr/>
        </p:nvGrpSpPr>
        <p:grpSpPr>
          <a:xfrm>
            <a:off x="714580" y="4214361"/>
            <a:ext cx="1868078" cy="1868076"/>
            <a:chOff x="0" y="0"/>
            <a:chExt cx="1868076" cy="1868075"/>
          </a:xfrm>
        </p:grpSpPr>
        <p:sp>
          <p:nvSpPr>
            <p:cNvPr id="1030" name="Freeform 6"/>
            <p:cNvSpPr/>
            <p:nvPr/>
          </p:nvSpPr>
          <p:spPr>
            <a:xfrm>
              <a:off x="1375783" y="137358"/>
              <a:ext cx="356035" cy="354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979"/>
                  </a:moveTo>
                  <a:cubicBezTo>
                    <a:pt x="16904" y="11219"/>
                    <a:pt x="10435" y="4718"/>
                    <a:pt x="2713" y="0"/>
                  </a:cubicBezTo>
                  <a:cubicBezTo>
                    <a:pt x="0" y="4614"/>
                    <a:pt x="0" y="4614"/>
                    <a:pt x="0" y="4614"/>
                  </a:cubicBezTo>
                  <a:cubicBezTo>
                    <a:pt x="6887" y="8913"/>
                    <a:pt x="12730" y="14680"/>
                    <a:pt x="17009" y="21600"/>
                  </a:cubicBezTo>
                  <a:lnTo>
                    <a:pt x="21600" y="18979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031" name="Freeform 7"/>
            <p:cNvSpPr/>
            <p:nvPr/>
          </p:nvSpPr>
          <p:spPr>
            <a:xfrm>
              <a:off x="956014" y="0"/>
              <a:ext cx="427462" cy="191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9924"/>
                    <a:pt x="0" y="9924"/>
                    <a:pt x="0" y="9924"/>
                  </a:cubicBezTo>
                  <a:cubicBezTo>
                    <a:pt x="6968" y="10314"/>
                    <a:pt x="13587" y="14595"/>
                    <a:pt x="19335" y="21600"/>
                  </a:cubicBezTo>
                  <a:cubicBezTo>
                    <a:pt x="21600" y="13038"/>
                    <a:pt x="21600" y="13038"/>
                    <a:pt x="21600" y="13038"/>
                  </a:cubicBezTo>
                  <a:cubicBezTo>
                    <a:pt x="15155" y="5059"/>
                    <a:pt x="7839" y="389"/>
                    <a:pt x="0" y="0"/>
                  </a:cubicBez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032" name="Freeform 8"/>
            <p:cNvSpPr/>
            <p:nvPr/>
          </p:nvSpPr>
          <p:spPr>
            <a:xfrm>
              <a:off x="1676873" y="486799"/>
              <a:ext cx="191204" cy="425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757" y="0"/>
                  </a:moveTo>
                  <a:cubicBezTo>
                    <a:pt x="0" y="2274"/>
                    <a:pt x="0" y="2274"/>
                    <a:pt x="0" y="2274"/>
                  </a:cubicBezTo>
                  <a:cubicBezTo>
                    <a:pt x="7200" y="8045"/>
                    <a:pt x="11286" y="14604"/>
                    <a:pt x="1167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211" y="13817"/>
                    <a:pt x="16541" y="6471"/>
                    <a:pt x="8757" y="0"/>
                  </a:cubicBez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033" name="Freeform 9"/>
            <p:cNvSpPr/>
            <p:nvPr/>
          </p:nvSpPr>
          <p:spPr>
            <a:xfrm>
              <a:off x="1676873" y="956014"/>
              <a:ext cx="191204" cy="427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76" y="0"/>
                  </a:moveTo>
                  <a:cubicBezTo>
                    <a:pt x="11286" y="6968"/>
                    <a:pt x="7200" y="13587"/>
                    <a:pt x="0" y="19335"/>
                  </a:cubicBezTo>
                  <a:cubicBezTo>
                    <a:pt x="8757" y="21600"/>
                    <a:pt x="8757" y="21600"/>
                    <a:pt x="8757" y="21600"/>
                  </a:cubicBezTo>
                  <a:cubicBezTo>
                    <a:pt x="16541" y="15155"/>
                    <a:pt x="21211" y="7839"/>
                    <a:pt x="21600" y="0"/>
                  </a:cubicBezTo>
                  <a:lnTo>
                    <a:pt x="11676" y="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034" name="Freeform 10"/>
            <p:cNvSpPr/>
            <p:nvPr/>
          </p:nvSpPr>
          <p:spPr>
            <a:xfrm>
              <a:off x="1375783" y="1375783"/>
              <a:ext cx="356035" cy="356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713"/>
                  </a:moveTo>
                  <a:cubicBezTo>
                    <a:pt x="17009" y="0"/>
                    <a:pt x="17009" y="0"/>
                    <a:pt x="17009" y="0"/>
                  </a:cubicBezTo>
                  <a:cubicBezTo>
                    <a:pt x="12730" y="6887"/>
                    <a:pt x="6887" y="12730"/>
                    <a:pt x="0" y="17009"/>
                  </a:cubicBezTo>
                  <a:cubicBezTo>
                    <a:pt x="2713" y="21600"/>
                    <a:pt x="2713" y="21600"/>
                    <a:pt x="2713" y="21600"/>
                  </a:cubicBezTo>
                  <a:cubicBezTo>
                    <a:pt x="10435" y="16904"/>
                    <a:pt x="16904" y="10435"/>
                    <a:pt x="21600" y="2713"/>
                  </a:cubicBez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035" name="Freeform 11"/>
            <p:cNvSpPr/>
            <p:nvPr/>
          </p:nvSpPr>
          <p:spPr>
            <a:xfrm>
              <a:off x="956014" y="1679069"/>
              <a:ext cx="427462" cy="189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640"/>
                  </a:moveTo>
                  <a:cubicBezTo>
                    <a:pt x="19335" y="0"/>
                    <a:pt x="19335" y="0"/>
                    <a:pt x="19335" y="0"/>
                  </a:cubicBezTo>
                  <a:cubicBezTo>
                    <a:pt x="13587" y="7069"/>
                    <a:pt x="6968" y="11193"/>
                    <a:pt x="0" y="11585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7839" y="21207"/>
                    <a:pt x="15155" y="16495"/>
                    <a:pt x="21600" y="8640"/>
                  </a:cubicBez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036" name="Freeform 12"/>
            <p:cNvSpPr/>
            <p:nvPr/>
          </p:nvSpPr>
          <p:spPr>
            <a:xfrm>
              <a:off x="486799" y="1679069"/>
              <a:ext cx="425263" cy="189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640"/>
                  </a:moveTo>
                  <a:cubicBezTo>
                    <a:pt x="6471" y="16495"/>
                    <a:pt x="13817" y="21207"/>
                    <a:pt x="21600" y="21600"/>
                  </a:cubicBezTo>
                  <a:cubicBezTo>
                    <a:pt x="21600" y="11585"/>
                    <a:pt x="21600" y="11585"/>
                    <a:pt x="21600" y="11585"/>
                  </a:cubicBezTo>
                  <a:cubicBezTo>
                    <a:pt x="14604" y="11193"/>
                    <a:pt x="8045" y="7069"/>
                    <a:pt x="2274" y="0"/>
                  </a:cubicBezTo>
                  <a:lnTo>
                    <a:pt x="0" y="864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037" name="Freeform 13"/>
            <p:cNvSpPr/>
            <p:nvPr/>
          </p:nvSpPr>
          <p:spPr>
            <a:xfrm>
              <a:off x="137358" y="1375783"/>
              <a:ext cx="354936" cy="356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14" y="0"/>
                  </a:moveTo>
                  <a:cubicBezTo>
                    <a:pt x="0" y="2713"/>
                    <a:pt x="0" y="2713"/>
                    <a:pt x="0" y="2713"/>
                  </a:cubicBezTo>
                  <a:cubicBezTo>
                    <a:pt x="4718" y="10435"/>
                    <a:pt x="11219" y="16904"/>
                    <a:pt x="18979" y="21600"/>
                  </a:cubicBezTo>
                  <a:cubicBezTo>
                    <a:pt x="21600" y="17009"/>
                    <a:pt x="21600" y="17009"/>
                    <a:pt x="21600" y="17009"/>
                  </a:cubicBezTo>
                  <a:cubicBezTo>
                    <a:pt x="14680" y="12730"/>
                    <a:pt x="8913" y="6887"/>
                    <a:pt x="4614" y="0"/>
                  </a:cubicBez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038" name="Freeform 14"/>
            <p:cNvSpPr/>
            <p:nvPr/>
          </p:nvSpPr>
          <p:spPr>
            <a:xfrm>
              <a:off x="0" y="956014"/>
              <a:ext cx="191204" cy="427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89" y="7839"/>
                    <a:pt x="5059" y="15155"/>
                    <a:pt x="13038" y="21600"/>
                  </a:cubicBezTo>
                  <a:cubicBezTo>
                    <a:pt x="21600" y="19335"/>
                    <a:pt x="21600" y="19335"/>
                    <a:pt x="21600" y="19335"/>
                  </a:cubicBezTo>
                  <a:cubicBezTo>
                    <a:pt x="14595" y="13587"/>
                    <a:pt x="10314" y="6968"/>
                    <a:pt x="992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039" name="Freeform 15"/>
            <p:cNvSpPr/>
            <p:nvPr/>
          </p:nvSpPr>
          <p:spPr>
            <a:xfrm>
              <a:off x="0" y="486799"/>
              <a:ext cx="191204" cy="425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924" y="21600"/>
                  </a:moveTo>
                  <a:cubicBezTo>
                    <a:pt x="10314" y="14604"/>
                    <a:pt x="14595" y="8045"/>
                    <a:pt x="21600" y="2274"/>
                  </a:cubicBezTo>
                  <a:cubicBezTo>
                    <a:pt x="13038" y="0"/>
                    <a:pt x="13038" y="0"/>
                    <a:pt x="13038" y="0"/>
                  </a:cubicBezTo>
                  <a:cubicBezTo>
                    <a:pt x="5059" y="6471"/>
                    <a:pt x="389" y="13817"/>
                    <a:pt x="0" y="21600"/>
                  </a:cubicBezTo>
                  <a:lnTo>
                    <a:pt x="9924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040" name="Freeform 16"/>
            <p:cNvSpPr/>
            <p:nvPr/>
          </p:nvSpPr>
          <p:spPr>
            <a:xfrm>
              <a:off x="137358" y="137358"/>
              <a:ext cx="354936" cy="354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979"/>
                  </a:moveTo>
                  <a:cubicBezTo>
                    <a:pt x="4614" y="21600"/>
                    <a:pt x="4614" y="21600"/>
                    <a:pt x="4614" y="21600"/>
                  </a:cubicBezTo>
                  <a:cubicBezTo>
                    <a:pt x="8913" y="14680"/>
                    <a:pt x="14680" y="8913"/>
                    <a:pt x="21600" y="4614"/>
                  </a:cubicBezTo>
                  <a:cubicBezTo>
                    <a:pt x="18979" y="0"/>
                    <a:pt x="18979" y="0"/>
                    <a:pt x="18979" y="0"/>
                  </a:cubicBezTo>
                  <a:cubicBezTo>
                    <a:pt x="11219" y="4718"/>
                    <a:pt x="4718" y="11219"/>
                    <a:pt x="0" y="18979"/>
                  </a:cubicBez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041" name="Freeform 17"/>
            <p:cNvSpPr/>
            <p:nvPr/>
          </p:nvSpPr>
          <p:spPr>
            <a:xfrm>
              <a:off x="486799" y="0"/>
              <a:ext cx="425263" cy="191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038"/>
                  </a:moveTo>
                  <a:cubicBezTo>
                    <a:pt x="2186" y="21600"/>
                    <a:pt x="2186" y="21600"/>
                    <a:pt x="2186" y="21600"/>
                  </a:cubicBezTo>
                  <a:cubicBezTo>
                    <a:pt x="8045" y="14595"/>
                    <a:pt x="14604" y="10314"/>
                    <a:pt x="21600" y="9924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13817" y="389"/>
                    <a:pt x="6471" y="5059"/>
                    <a:pt x="0" y="13038"/>
                  </a:cubicBez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1043" name="Прямоугольник 4"/>
          <p:cNvSpPr/>
          <p:nvPr/>
        </p:nvSpPr>
        <p:spPr>
          <a:xfrm>
            <a:off x="10627462" y="-1"/>
            <a:ext cx="929448" cy="680761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44" name="TextBox 5"/>
          <p:cNvSpPr txBox="1"/>
          <p:nvPr/>
        </p:nvSpPr>
        <p:spPr>
          <a:xfrm>
            <a:off x="2905346" y="1604893"/>
            <a:ext cx="2430535" cy="1864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000" b="1" spc="-4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0" cap="none" spc="-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Запрещенная</a:t>
            </a:r>
            <a:r>
              <a:rPr kumimoji="0" sz="2000" b="1" i="0" u="none" strike="noStrike" kern="0" cap="none" spc="-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2000" b="1" i="0" u="none" strike="noStrike" kern="0" cap="none" spc="-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субстанция</a:t>
            </a:r>
            <a:r>
              <a:rPr kumimoji="0" sz="2000" b="1" i="0" u="none" strike="noStrike" kern="0" cap="none" spc="-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2000" b="1" i="0" u="none" strike="noStrike" kern="0" cap="none" spc="-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или</a:t>
            </a:r>
            <a:r>
              <a:rPr kumimoji="0" sz="2000" b="1" i="0" u="none" strike="noStrike" kern="0" cap="none" spc="-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2000" b="1" i="0" u="none" strike="noStrike" kern="0" cap="none" spc="-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метод</a:t>
            </a:r>
            <a:r>
              <a:rPr kumimoji="0" sz="2000" b="1" i="0" u="none" strike="noStrike" kern="0" cap="none" spc="-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2000" b="1" i="0" u="none" strike="noStrike" kern="0" cap="none" spc="-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необходимы</a:t>
            </a:r>
            <a:r>
              <a:rPr kumimoji="0" sz="2000" b="1" i="0" u="none" strike="noStrike" kern="0" cap="none" spc="-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2000" b="1" i="0" u="none" strike="noStrike" kern="0" cap="none" spc="-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для</a:t>
            </a:r>
            <a:r>
              <a:rPr kumimoji="0" sz="2000" b="1" i="0" u="none" strike="noStrike" kern="0" cap="none" spc="-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2000" b="1" i="0" u="none" strike="noStrike" kern="0" cap="none" spc="-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лечения</a:t>
            </a:r>
            <a:r>
              <a:rPr kumimoji="0" sz="2000" b="1" i="0" u="none" strike="noStrike" kern="0" cap="none" spc="-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2000" b="1" i="0" u="none" strike="noStrike" kern="0" cap="none" spc="-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острого</a:t>
            </a:r>
            <a:r>
              <a:rPr kumimoji="0" sz="2000" b="1" i="0" u="none" strike="noStrike" kern="0" cap="none" spc="-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2000" b="1" i="0" u="none" strike="noStrike" kern="0" cap="none" spc="-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или</a:t>
            </a:r>
            <a:r>
              <a:rPr kumimoji="0" sz="2000" b="1" i="0" u="none" strike="noStrike" kern="0" cap="none" spc="-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2000" b="1" i="0" u="none" strike="noStrike" kern="0" cap="none" spc="-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хронического</a:t>
            </a:r>
            <a:r>
              <a:rPr kumimoji="0" sz="2000" b="1" i="0" u="none" strike="noStrike" kern="0" cap="none" spc="-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2000" b="1" i="0" u="none" strike="noStrike" kern="0" cap="none" spc="-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заболевания</a:t>
            </a:r>
            <a:endParaRPr kumimoji="0" sz="2000" b="1" i="0" u="none" strike="noStrike" kern="0" cap="none" spc="-4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pSp>
        <p:nvGrpSpPr>
          <p:cNvPr id="1047" name="Parallelogram 36"/>
          <p:cNvGrpSpPr/>
          <p:nvPr/>
        </p:nvGrpSpPr>
        <p:grpSpPr>
          <a:xfrm>
            <a:off x="261971" y="207072"/>
            <a:ext cx="2736394" cy="266613"/>
            <a:chOff x="0" y="0"/>
            <a:chExt cx="2736392" cy="266611"/>
          </a:xfrm>
        </p:grpSpPr>
        <p:sp>
          <p:nvSpPr>
            <p:cNvPr id="1045" name="Фигура"/>
            <p:cNvSpPr/>
            <p:nvPr/>
          </p:nvSpPr>
          <p:spPr>
            <a:xfrm>
              <a:off x="-1" y="0"/>
              <a:ext cx="2736394" cy="26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046" name="https://rusada.ru/"/>
            <p:cNvSpPr txBox="1"/>
            <p:nvPr/>
          </p:nvSpPr>
          <p:spPr>
            <a:xfrm>
              <a:off x="350279" y="4205"/>
              <a:ext cx="2035834" cy="258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300" b="0" i="0" u="none" strike="noStrike" kern="0" cap="none" spc="30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rPr>
                <a:t>https://rusada.ru/</a:t>
              </a:r>
            </a:p>
          </p:txBody>
        </p:sp>
      </p:grpSp>
      <p:sp>
        <p:nvSpPr>
          <p:cNvPr id="1048" name="TextBox 6"/>
          <p:cNvSpPr txBox="1"/>
          <p:nvPr/>
        </p:nvSpPr>
        <p:spPr>
          <a:xfrm>
            <a:off x="2764635" y="3840272"/>
            <a:ext cx="3493353" cy="2778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marR="706755" indent="12700" algn="ctr">
              <a:spcBef>
                <a:spcPts val="100"/>
              </a:spcBef>
              <a:tabLst>
                <a:tab pos="342900" algn="l"/>
                <a:tab pos="355600" algn="l"/>
              </a:tabLst>
              <a:defRPr sz="2000" b="1" spc="-4"/>
            </a:lvl1pPr>
          </a:lstStyle>
          <a:p>
            <a:pPr marL="0" marR="706755" lvl="0" indent="12700" algn="ctr" defTabSz="914400" rtl="0" eaLnBrk="1" fontAlgn="auto" latinLnBrk="0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355600" algn="l"/>
              </a:tabLst>
              <a:defRPr/>
            </a:pPr>
            <a:r>
              <a:rPr kumimoji="0" sz="2000" b="1" i="0" u="none" strike="noStrike" kern="0" cap="none" spc="-4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Терапевтическое использование запрещенной субстанции или метода крайне маловероятно может привести к дополнительному улучшению спортивного результата</a:t>
            </a:r>
          </a:p>
        </p:txBody>
      </p:sp>
      <p:sp>
        <p:nvSpPr>
          <p:cNvPr id="1049" name="Freeform 165"/>
          <p:cNvSpPr/>
          <p:nvPr/>
        </p:nvSpPr>
        <p:spPr>
          <a:xfrm>
            <a:off x="1231331" y="2492437"/>
            <a:ext cx="735198" cy="425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09" y="7340"/>
                </a:moveTo>
                <a:lnTo>
                  <a:pt x="20309" y="0"/>
                </a:lnTo>
                <a:lnTo>
                  <a:pt x="0" y="0"/>
                </a:lnTo>
                <a:lnTo>
                  <a:pt x="0" y="21600"/>
                </a:lnTo>
                <a:lnTo>
                  <a:pt x="20309" y="21600"/>
                </a:lnTo>
                <a:lnTo>
                  <a:pt x="20309" y="16986"/>
                </a:lnTo>
                <a:lnTo>
                  <a:pt x="21600" y="16986"/>
                </a:lnTo>
                <a:lnTo>
                  <a:pt x="21600" y="7340"/>
                </a:lnTo>
                <a:lnTo>
                  <a:pt x="20309" y="7340"/>
                </a:lnTo>
                <a:close/>
                <a:moveTo>
                  <a:pt x="17491" y="16986"/>
                </a:moveTo>
                <a:lnTo>
                  <a:pt x="2583" y="16986"/>
                </a:lnTo>
                <a:lnTo>
                  <a:pt x="2583" y="4614"/>
                </a:lnTo>
                <a:lnTo>
                  <a:pt x="17491" y="4614"/>
                </a:lnTo>
                <a:lnTo>
                  <a:pt x="17491" y="16986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50" name="Freeform 166"/>
          <p:cNvSpPr/>
          <p:nvPr/>
        </p:nvSpPr>
        <p:spPr>
          <a:xfrm>
            <a:off x="1340730" y="2625612"/>
            <a:ext cx="428923" cy="1509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82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lnTo>
                  <a:pt x="10482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51" name="Прямоугольник 1"/>
          <p:cNvSpPr txBox="1"/>
          <p:nvPr/>
        </p:nvSpPr>
        <p:spPr>
          <a:xfrm>
            <a:off x="8555417" y="2169272"/>
            <a:ext cx="3235336" cy="625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</a:tabLst>
              <a:defRPr b="1"/>
            </a:pPr>
            <a:r>
              <a:rPr kumimoji="0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Отсутствие разумной </a:t>
            </a:r>
            <a:br>
              <a:rPr kumimoji="0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</a:br>
            <a:r>
              <a:rPr kumimoji="0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терапевтической альтернативы</a:t>
            </a:r>
          </a:p>
        </p:txBody>
      </p:sp>
      <p:sp>
        <p:nvSpPr>
          <p:cNvPr id="1052" name="Oval 5"/>
          <p:cNvSpPr/>
          <p:nvPr/>
        </p:nvSpPr>
        <p:spPr>
          <a:xfrm>
            <a:off x="6719382" y="1869418"/>
            <a:ext cx="1521935" cy="1521935"/>
          </a:xfrm>
          <a:prstGeom prst="ellipse">
            <a:avLst/>
          </a:prstGeom>
          <a:solidFill>
            <a:srgbClr val="00B050"/>
          </a:solidFill>
          <a:ln w="12700">
            <a:miter lim="400000"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pSp>
        <p:nvGrpSpPr>
          <p:cNvPr id="1065" name="Group 85"/>
          <p:cNvGrpSpPr/>
          <p:nvPr/>
        </p:nvGrpSpPr>
        <p:grpSpPr>
          <a:xfrm>
            <a:off x="6545760" y="1695795"/>
            <a:ext cx="1868078" cy="1868077"/>
            <a:chOff x="0" y="0"/>
            <a:chExt cx="1868076" cy="1868075"/>
          </a:xfrm>
        </p:grpSpPr>
        <p:sp>
          <p:nvSpPr>
            <p:cNvPr id="1053" name="Freeform 6"/>
            <p:cNvSpPr/>
            <p:nvPr/>
          </p:nvSpPr>
          <p:spPr>
            <a:xfrm>
              <a:off x="1375783" y="137358"/>
              <a:ext cx="356035" cy="354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979"/>
                  </a:moveTo>
                  <a:cubicBezTo>
                    <a:pt x="16904" y="11219"/>
                    <a:pt x="10435" y="4718"/>
                    <a:pt x="2713" y="0"/>
                  </a:cubicBezTo>
                  <a:cubicBezTo>
                    <a:pt x="0" y="4614"/>
                    <a:pt x="0" y="4614"/>
                    <a:pt x="0" y="4614"/>
                  </a:cubicBezTo>
                  <a:cubicBezTo>
                    <a:pt x="6887" y="8913"/>
                    <a:pt x="12730" y="14680"/>
                    <a:pt x="17009" y="21600"/>
                  </a:cubicBezTo>
                  <a:lnTo>
                    <a:pt x="21600" y="18979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054" name="Freeform 7"/>
            <p:cNvSpPr/>
            <p:nvPr/>
          </p:nvSpPr>
          <p:spPr>
            <a:xfrm>
              <a:off x="956014" y="0"/>
              <a:ext cx="427462" cy="191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9924"/>
                    <a:pt x="0" y="9924"/>
                    <a:pt x="0" y="9924"/>
                  </a:cubicBezTo>
                  <a:cubicBezTo>
                    <a:pt x="6968" y="10314"/>
                    <a:pt x="13587" y="14595"/>
                    <a:pt x="19335" y="21600"/>
                  </a:cubicBezTo>
                  <a:cubicBezTo>
                    <a:pt x="21600" y="13038"/>
                    <a:pt x="21600" y="13038"/>
                    <a:pt x="21600" y="13038"/>
                  </a:cubicBezTo>
                  <a:cubicBezTo>
                    <a:pt x="15155" y="5059"/>
                    <a:pt x="7839" y="389"/>
                    <a:pt x="0" y="0"/>
                  </a:cubicBez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055" name="Freeform 8"/>
            <p:cNvSpPr/>
            <p:nvPr/>
          </p:nvSpPr>
          <p:spPr>
            <a:xfrm>
              <a:off x="1676873" y="486799"/>
              <a:ext cx="191204" cy="425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757" y="0"/>
                  </a:moveTo>
                  <a:cubicBezTo>
                    <a:pt x="0" y="2274"/>
                    <a:pt x="0" y="2274"/>
                    <a:pt x="0" y="2274"/>
                  </a:cubicBezTo>
                  <a:cubicBezTo>
                    <a:pt x="7200" y="8045"/>
                    <a:pt x="11286" y="14604"/>
                    <a:pt x="1167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211" y="13817"/>
                    <a:pt x="16541" y="6471"/>
                    <a:pt x="8757" y="0"/>
                  </a:cubicBez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056" name="Freeform 9"/>
            <p:cNvSpPr/>
            <p:nvPr/>
          </p:nvSpPr>
          <p:spPr>
            <a:xfrm>
              <a:off x="1676873" y="956014"/>
              <a:ext cx="191204" cy="427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76" y="0"/>
                  </a:moveTo>
                  <a:cubicBezTo>
                    <a:pt x="11286" y="6968"/>
                    <a:pt x="7200" y="13587"/>
                    <a:pt x="0" y="19335"/>
                  </a:cubicBezTo>
                  <a:cubicBezTo>
                    <a:pt x="8757" y="21600"/>
                    <a:pt x="8757" y="21600"/>
                    <a:pt x="8757" y="21600"/>
                  </a:cubicBezTo>
                  <a:cubicBezTo>
                    <a:pt x="16541" y="15155"/>
                    <a:pt x="21211" y="7839"/>
                    <a:pt x="21600" y="0"/>
                  </a:cubicBezTo>
                  <a:lnTo>
                    <a:pt x="11676" y="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057" name="Freeform 10"/>
            <p:cNvSpPr/>
            <p:nvPr/>
          </p:nvSpPr>
          <p:spPr>
            <a:xfrm>
              <a:off x="1375783" y="1375783"/>
              <a:ext cx="356035" cy="356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713"/>
                  </a:moveTo>
                  <a:cubicBezTo>
                    <a:pt x="17009" y="0"/>
                    <a:pt x="17009" y="0"/>
                    <a:pt x="17009" y="0"/>
                  </a:cubicBezTo>
                  <a:cubicBezTo>
                    <a:pt x="12730" y="6887"/>
                    <a:pt x="6887" y="12730"/>
                    <a:pt x="0" y="17009"/>
                  </a:cubicBezTo>
                  <a:cubicBezTo>
                    <a:pt x="2713" y="21600"/>
                    <a:pt x="2713" y="21600"/>
                    <a:pt x="2713" y="21600"/>
                  </a:cubicBezTo>
                  <a:cubicBezTo>
                    <a:pt x="10435" y="16904"/>
                    <a:pt x="16904" y="10435"/>
                    <a:pt x="21600" y="2713"/>
                  </a:cubicBez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058" name="Freeform 11"/>
            <p:cNvSpPr/>
            <p:nvPr/>
          </p:nvSpPr>
          <p:spPr>
            <a:xfrm>
              <a:off x="956014" y="1679069"/>
              <a:ext cx="427462" cy="189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640"/>
                  </a:moveTo>
                  <a:cubicBezTo>
                    <a:pt x="19335" y="0"/>
                    <a:pt x="19335" y="0"/>
                    <a:pt x="19335" y="0"/>
                  </a:cubicBezTo>
                  <a:cubicBezTo>
                    <a:pt x="13587" y="7069"/>
                    <a:pt x="6968" y="11193"/>
                    <a:pt x="0" y="11585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7839" y="21207"/>
                    <a:pt x="15155" y="16495"/>
                    <a:pt x="21600" y="8640"/>
                  </a:cubicBez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059" name="Freeform 12"/>
            <p:cNvSpPr/>
            <p:nvPr/>
          </p:nvSpPr>
          <p:spPr>
            <a:xfrm>
              <a:off x="486799" y="1679069"/>
              <a:ext cx="425263" cy="189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640"/>
                  </a:moveTo>
                  <a:cubicBezTo>
                    <a:pt x="6471" y="16495"/>
                    <a:pt x="13817" y="21207"/>
                    <a:pt x="21600" y="21600"/>
                  </a:cubicBezTo>
                  <a:cubicBezTo>
                    <a:pt x="21600" y="11585"/>
                    <a:pt x="21600" y="11585"/>
                    <a:pt x="21600" y="11585"/>
                  </a:cubicBezTo>
                  <a:cubicBezTo>
                    <a:pt x="14604" y="11193"/>
                    <a:pt x="8045" y="7069"/>
                    <a:pt x="2274" y="0"/>
                  </a:cubicBezTo>
                  <a:lnTo>
                    <a:pt x="0" y="864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060" name="Freeform 13"/>
            <p:cNvSpPr/>
            <p:nvPr/>
          </p:nvSpPr>
          <p:spPr>
            <a:xfrm>
              <a:off x="137358" y="1375783"/>
              <a:ext cx="354936" cy="356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14" y="0"/>
                  </a:moveTo>
                  <a:cubicBezTo>
                    <a:pt x="0" y="2713"/>
                    <a:pt x="0" y="2713"/>
                    <a:pt x="0" y="2713"/>
                  </a:cubicBezTo>
                  <a:cubicBezTo>
                    <a:pt x="4718" y="10435"/>
                    <a:pt x="11219" y="16904"/>
                    <a:pt x="18979" y="21600"/>
                  </a:cubicBezTo>
                  <a:cubicBezTo>
                    <a:pt x="21600" y="17009"/>
                    <a:pt x="21600" y="17009"/>
                    <a:pt x="21600" y="17009"/>
                  </a:cubicBezTo>
                  <a:cubicBezTo>
                    <a:pt x="14680" y="12730"/>
                    <a:pt x="8913" y="6887"/>
                    <a:pt x="4614" y="0"/>
                  </a:cubicBez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061" name="Freeform 14"/>
            <p:cNvSpPr/>
            <p:nvPr/>
          </p:nvSpPr>
          <p:spPr>
            <a:xfrm>
              <a:off x="0" y="956014"/>
              <a:ext cx="191204" cy="427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89" y="7839"/>
                    <a:pt x="5059" y="15155"/>
                    <a:pt x="13038" y="21600"/>
                  </a:cubicBezTo>
                  <a:cubicBezTo>
                    <a:pt x="21600" y="19335"/>
                    <a:pt x="21600" y="19335"/>
                    <a:pt x="21600" y="19335"/>
                  </a:cubicBezTo>
                  <a:cubicBezTo>
                    <a:pt x="14595" y="13587"/>
                    <a:pt x="10314" y="6968"/>
                    <a:pt x="992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062" name="Freeform 15"/>
            <p:cNvSpPr/>
            <p:nvPr/>
          </p:nvSpPr>
          <p:spPr>
            <a:xfrm>
              <a:off x="0" y="486799"/>
              <a:ext cx="191204" cy="425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924" y="21600"/>
                  </a:moveTo>
                  <a:cubicBezTo>
                    <a:pt x="10314" y="14604"/>
                    <a:pt x="14595" y="8045"/>
                    <a:pt x="21600" y="2274"/>
                  </a:cubicBezTo>
                  <a:cubicBezTo>
                    <a:pt x="13038" y="0"/>
                    <a:pt x="13038" y="0"/>
                    <a:pt x="13038" y="0"/>
                  </a:cubicBezTo>
                  <a:cubicBezTo>
                    <a:pt x="5059" y="6471"/>
                    <a:pt x="389" y="13817"/>
                    <a:pt x="0" y="21600"/>
                  </a:cubicBezTo>
                  <a:lnTo>
                    <a:pt x="9924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063" name="Freeform 16"/>
            <p:cNvSpPr/>
            <p:nvPr/>
          </p:nvSpPr>
          <p:spPr>
            <a:xfrm>
              <a:off x="137358" y="137358"/>
              <a:ext cx="354936" cy="354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979"/>
                  </a:moveTo>
                  <a:cubicBezTo>
                    <a:pt x="4614" y="21600"/>
                    <a:pt x="4614" y="21600"/>
                    <a:pt x="4614" y="21600"/>
                  </a:cubicBezTo>
                  <a:cubicBezTo>
                    <a:pt x="8913" y="14680"/>
                    <a:pt x="14680" y="8913"/>
                    <a:pt x="21600" y="4614"/>
                  </a:cubicBezTo>
                  <a:cubicBezTo>
                    <a:pt x="18979" y="0"/>
                    <a:pt x="18979" y="0"/>
                    <a:pt x="18979" y="0"/>
                  </a:cubicBezTo>
                  <a:cubicBezTo>
                    <a:pt x="11219" y="4718"/>
                    <a:pt x="4718" y="11219"/>
                    <a:pt x="0" y="18979"/>
                  </a:cubicBez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064" name="Freeform 17"/>
            <p:cNvSpPr/>
            <p:nvPr/>
          </p:nvSpPr>
          <p:spPr>
            <a:xfrm>
              <a:off x="486799" y="0"/>
              <a:ext cx="425263" cy="191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038"/>
                  </a:moveTo>
                  <a:cubicBezTo>
                    <a:pt x="2186" y="21600"/>
                    <a:pt x="2186" y="21600"/>
                    <a:pt x="2186" y="21600"/>
                  </a:cubicBezTo>
                  <a:cubicBezTo>
                    <a:pt x="8045" y="14595"/>
                    <a:pt x="14604" y="10314"/>
                    <a:pt x="21600" y="9924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13817" y="389"/>
                    <a:pt x="6471" y="5059"/>
                    <a:pt x="0" y="13038"/>
                  </a:cubicBez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1066" name="Oval 5"/>
          <p:cNvSpPr/>
          <p:nvPr/>
        </p:nvSpPr>
        <p:spPr>
          <a:xfrm>
            <a:off x="6766258" y="4387982"/>
            <a:ext cx="1521935" cy="1521935"/>
          </a:xfrm>
          <a:prstGeom prst="ellipse">
            <a:avLst/>
          </a:prstGeom>
          <a:solidFill>
            <a:srgbClr val="00B050"/>
          </a:solidFill>
          <a:ln w="12700">
            <a:miter lim="400000"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pSp>
        <p:nvGrpSpPr>
          <p:cNvPr id="1079" name="Group 85"/>
          <p:cNvGrpSpPr/>
          <p:nvPr/>
        </p:nvGrpSpPr>
        <p:grpSpPr>
          <a:xfrm>
            <a:off x="6592636" y="4214361"/>
            <a:ext cx="1868077" cy="1868076"/>
            <a:chOff x="0" y="0"/>
            <a:chExt cx="1868076" cy="1868075"/>
          </a:xfrm>
        </p:grpSpPr>
        <p:sp>
          <p:nvSpPr>
            <p:cNvPr id="1067" name="Freeform 6"/>
            <p:cNvSpPr/>
            <p:nvPr/>
          </p:nvSpPr>
          <p:spPr>
            <a:xfrm>
              <a:off x="1375783" y="137358"/>
              <a:ext cx="356035" cy="354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979"/>
                  </a:moveTo>
                  <a:cubicBezTo>
                    <a:pt x="16904" y="11219"/>
                    <a:pt x="10435" y="4718"/>
                    <a:pt x="2713" y="0"/>
                  </a:cubicBezTo>
                  <a:cubicBezTo>
                    <a:pt x="0" y="4614"/>
                    <a:pt x="0" y="4614"/>
                    <a:pt x="0" y="4614"/>
                  </a:cubicBezTo>
                  <a:cubicBezTo>
                    <a:pt x="6887" y="8913"/>
                    <a:pt x="12730" y="14680"/>
                    <a:pt x="17009" y="21600"/>
                  </a:cubicBezTo>
                  <a:lnTo>
                    <a:pt x="21600" y="18979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068" name="Freeform 7"/>
            <p:cNvSpPr/>
            <p:nvPr/>
          </p:nvSpPr>
          <p:spPr>
            <a:xfrm>
              <a:off x="956014" y="0"/>
              <a:ext cx="427462" cy="191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9924"/>
                    <a:pt x="0" y="9924"/>
                    <a:pt x="0" y="9924"/>
                  </a:cubicBezTo>
                  <a:cubicBezTo>
                    <a:pt x="6968" y="10314"/>
                    <a:pt x="13587" y="14595"/>
                    <a:pt x="19335" y="21600"/>
                  </a:cubicBezTo>
                  <a:cubicBezTo>
                    <a:pt x="21600" y="13038"/>
                    <a:pt x="21600" y="13038"/>
                    <a:pt x="21600" y="13038"/>
                  </a:cubicBezTo>
                  <a:cubicBezTo>
                    <a:pt x="15155" y="5059"/>
                    <a:pt x="7839" y="389"/>
                    <a:pt x="0" y="0"/>
                  </a:cubicBez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069" name="Freeform 8"/>
            <p:cNvSpPr/>
            <p:nvPr/>
          </p:nvSpPr>
          <p:spPr>
            <a:xfrm>
              <a:off x="1676873" y="486799"/>
              <a:ext cx="191204" cy="425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757" y="0"/>
                  </a:moveTo>
                  <a:cubicBezTo>
                    <a:pt x="0" y="2274"/>
                    <a:pt x="0" y="2274"/>
                    <a:pt x="0" y="2274"/>
                  </a:cubicBezTo>
                  <a:cubicBezTo>
                    <a:pt x="7200" y="8045"/>
                    <a:pt x="11286" y="14604"/>
                    <a:pt x="1167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211" y="13817"/>
                    <a:pt x="16541" y="6471"/>
                    <a:pt x="8757" y="0"/>
                  </a:cubicBez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070" name="Freeform 9"/>
            <p:cNvSpPr/>
            <p:nvPr/>
          </p:nvSpPr>
          <p:spPr>
            <a:xfrm>
              <a:off x="1676873" y="956014"/>
              <a:ext cx="191204" cy="427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76" y="0"/>
                  </a:moveTo>
                  <a:cubicBezTo>
                    <a:pt x="11286" y="6968"/>
                    <a:pt x="7200" y="13587"/>
                    <a:pt x="0" y="19335"/>
                  </a:cubicBezTo>
                  <a:cubicBezTo>
                    <a:pt x="8757" y="21600"/>
                    <a:pt x="8757" y="21600"/>
                    <a:pt x="8757" y="21600"/>
                  </a:cubicBezTo>
                  <a:cubicBezTo>
                    <a:pt x="16541" y="15155"/>
                    <a:pt x="21211" y="7839"/>
                    <a:pt x="21600" y="0"/>
                  </a:cubicBezTo>
                  <a:lnTo>
                    <a:pt x="11676" y="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071" name="Freeform 10"/>
            <p:cNvSpPr/>
            <p:nvPr/>
          </p:nvSpPr>
          <p:spPr>
            <a:xfrm>
              <a:off x="1375783" y="1375783"/>
              <a:ext cx="356035" cy="356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713"/>
                  </a:moveTo>
                  <a:cubicBezTo>
                    <a:pt x="17009" y="0"/>
                    <a:pt x="17009" y="0"/>
                    <a:pt x="17009" y="0"/>
                  </a:cubicBezTo>
                  <a:cubicBezTo>
                    <a:pt x="12730" y="6887"/>
                    <a:pt x="6887" y="12730"/>
                    <a:pt x="0" y="17009"/>
                  </a:cubicBezTo>
                  <a:cubicBezTo>
                    <a:pt x="2713" y="21600"/>
                    <a:pt x="2713" y="21600"/>
                    <a:pt x="2713" y="21600"/>
                  </a:cubicBezTo>
                  <a:cubicBezTo>
                    <a:pt x="10435" y="16904"/>
                    <a:pt x="16904" y="10435"/>
                    <a:pt x="21600" y="2713"/>
                  </a:cubicBez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072" name="Freeform 11"/>
            <p:cNvSpPr/>
            <p:nvPr/>
          </p:nvSpPr>
          <p:spPr>
            <a:xfrm>
              <a:off x="956014" y="1679069"/>
              <a:ext cx="427462" cy="189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640"/>
                  </a:moveTo>
                  <a:cubicBezTo>
                    <a:pt x="19335" y="0"/>
                    <a:pt x="19335" y="0"/>
                    <a:pt x="19335" y="0"/>
                  </a:cubicBezTo>
                  <a:cubicBezTo>
                    <a:pt x="13587" y="7069"/>
                    <a:pt x="6968" y="11193"/>
                    <a:pt x="0" y="11585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7839" y="21207"/>
                    <a:pt x="15155" y="16495"/>
                    <a:pt x="21600" y="8640"/>
                  </a:cubicBez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073" name="Freeform 12"/>
            <p:cNvSpPr/>
            <p:nvPr/>
          </p:nvSpPr>
          <p:spPr>
            <a:xfrm>
              <a:off x="486799" y="1679069"/>
              <a:ext cx="425263" cy="189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640"/>
                  </a:moveTo>
                  <a:cubicBezTo>
                    <a:pt x="6471" y="16495"/>
                    <a:pt x="13817" y="21207"/>
                    <a:pt x="21600" y="21600"/>
                  </a:cubicBezTo>
                  <a:cubicBezTo>
                    <a:pt x="21600" y="11585"/>
                    <a:pt x="21600" y="11585"/>
                    <a:pt x="21600" y="11585"/>
                  </a:cubicBezTo>
                  <a:cubicBezTo>
                    <a:pt x="14604" y="11193"/>
                    <a:pt x="8045" y="7069"/>
                    <a:pt x="2274" y="0"/>
                  </a:cubicBezTo>
                  <a:lnTo>
                    <a:pt x="0" y="864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074" name="Freeform 13"/>
            <p:cNvSpPr/>
            <p:nvPr/>
          </p:nvSpPr>
          <p:spPr>
            <a:xfrm>
              <a:off x="137358" y="1375783"/>
              <a:ext cx="354936" cy="356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14" y="0"/>
                  </a:moveTo>
                  <a:cubicBezTo>
                    <a:pt x="0" y="2713"/>
                    <a:pt x="0" y="2713"/>
                    <a:pt x="0" y="2713"/>
                  </a:cubicBezTo>
                  <a:cubicBezTo>
                    <a:pt x="4718" y="10435"/>
                    <a:pt x="11219" y="16904"/>
                    <a:pt x="18979" y="21600"/>
                  </a:cubicBezTo>
                  <a:cubicBezTo>
                    <a:pt x="21600" y="17009"/>
                    <a:pt x="21600" y="17009"/>
                    <a:pt x="21600" y="17009"/>
                  </a:cubicBezTo>
                  <a:cubicBezTo>
                    <a:pt x="14680" y="12730"/>
                    <a:pt x="8913" y="6887"/>
                    <a:pt x="4614" y="0"/>
                  </a:cubicBez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075" name="Freeform 14"/>
            <p:cNvSpPr/>
            <p:nvPr/>
          </p:nvSpPr>
          <p:spPr>
            <a:xfrm>
              <a:off x="0" y="956014"/>
              <a:ext cx="191204" cy="427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89" y="7839"/>
                    <a:pt x="5059" y="15155"/>
                    <a:pt x="13038" y="21600"/>
                  </a:cubicBezTo>
                  <a:cubicBezTo>
                    <a:pt x="21600" y="19335"/>
                    <a:pt x="21600" y="19335"/>
                    <a:pt x="21600" y="19335"/>
                  </a:cubicBezTo>
                  <a:cubicBezTo>
                    <a:pt x="14595" y="13587"/>
                    <a:pt x="10314" y="6968"/>
                    <a:pt x="992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076" name="Freeform 15"/>
            <p:cNvSpPr/>
            <p:nvPr/>
          </p:nvSpPr>
          <p:spPr>
            <a:xfrm>
              <a:off x="0" y="486799"/>
              <a:ext cx="191204" cy="425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924" y="21600"/>
                  </a:moveTo>
                  <a:cubicBezTo>
                    <a:pt x="10314" y="14604"/>
                    <a:pt x="14595" y="8045"/>
                    <a:pt x="21600" y="2274"/>
                  </a:cubicBezTo>
                  <a:cubicBezTo>
                    <a:pt x="13038" y="0"/>
                    <a:pt x="13038" y="0"/>
                    <a:pt x="13038" y="0"/>
                  </a:cubicBezTo>
                  <a:cubicBezTo>
                    <a:pt x="5059" y="6471"/>
                    <a:pt x="389" y="13817"/>
                    <a:pt x="0" y="21600"/>
                  </a:cubicBezTo>
                  <a:lnTo>
                    <a:pt x="9924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077" name="Freeform 16"/>
            <p:cNvSpPr/>
            <p:nvPr/>
          </p:nvSpPr>
          <p:spPr>
            <a:xfrm>
              <a:off x="137358" y="137358"/>
              <a:ext cx="354936" cy="354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979"/>
                  </a:moveTo>
                  <a:cubicBezTo>
                    <a:pt x="4614" y="21600"/>
                    <a:pt x="4614" y="21600"/>
                    <a:pt x="4614" y="21600"/>
                  </a:cubicBezTo>
                  <a:cubicBezTo>
                    <a:pt x="8913" y="14680"/>
                    <a:pt x="14680" y="8913"/>
                    <a:pt x="21600" y="4614"/>
                  </a:cubicBezTo>
                  <a:cubicBezTo>
                    <a:pt x="18979" y="0"/>
                    <a:pt x="18979" y="0"/>
                    <a:pt x="18979" y="0"/>
                  </a:cubicBezTo>
                  <a:cubicBezTo>
                    <a:pt x="11219" y="4718"/>
                    <a:pt x="4718" y="11219"/>
                    <a:pt x="0" y="18979"/>
                  </a:cubicBez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078" name="Freeform 17"/>
            <p:cNvSpPr/>
            <p:nvPr/>
          </p:nvSpPr>
          <p:spPr>
            <a:xfrm>
              <a:off x="486799" y="0"/>
              <a:ext cx="425263" cy="191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038"/>
                  </a:moveTo>
                  <a:cubicBezTo>
                    <a:pt x="2186" y="21600"/>
                    <a:pt x="2186" y="21600"/>
                    <a:pt x="2186" y="21600"/>
                  </a:cubicBezTo>
                  <a:cubicBezTo>
                    <a:pt x="8045" y="14595"/>
                    <a:pt x="14604" y="10314"/>
                    <a:pt x="21600" y="9924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13817" y="389"/>
                    <a:pt x="6471" y="5059"/>
                    <a:pt x="0" y="13038"/>
                  </a:cubicBez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1080" name="Прямоугольник 3"/>
          <p:cNvSpPr txBox="1"/>
          <p:nvPr/>
        </p:nvSpPr>
        <p:spPr>
          <a:xfrm>
            <a:off x="8577055" y="4214360"/>
            <a:ext cx="3192057" cy="2085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b="1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Необходимость использования запрещенной субстанции или метода не является следствием предыдущего использования (без ТИ) субстанции или метода</a:t>
            </a:r>
          </a:p>
        </p:txBody>
      </p:sp>
      <p:sp>
        <p:nvSpPr>
          <p:cNvPr id="1081" name="Freeform 168"/>
          <p:cNvSpPr/>
          <p:nvPr/>
        </p:nvSpPr>
        <p:spPr>
          <a:xfrm>
            <a:off x="1294648" y="4971372"/>
            <a:ext cx="706517" cy="438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86" extrusionOk="0">
                <a:moveTo>
                  <a:pt x="740" y="12439"/>
                </a:moveTo>
                <a:cubicBezTo>
                  <a:pt x="2308" y="12897"/>
                  <a:pt x="2308" y="12897"/>
                  <a:pt x="2308" y="12897"/>
                </a:cubicBezTo>
                <a:cubicBezTo>
                  <a:pt x="3484" y="10661"/>
                  <a:pt x="3484" y="10661"/>
                  <a:pt x="3484" y="10661"/>
                </a:cubicBezTo>
                <a:cubicBezTo>
                  <a:pt x="1132" y="10203"/>
                  <a:pt x="1132" y="10203"/>
                  <a:pt x="1132" y="10203"/>
                </a:cubicBezTo>
                <a:cubicBezTo>
                  <a:pt x="740" y="10203"/>
                  <a:pt x="0" y="10661"/>
                  <a:pt x="0" y="11118"/>
                </a:cubicBezTo>
                <a:cubicBezTo>
                  <a:pt x="0" y="11575"/>
                  <a:pt x="392" y="12439"/>
                  <a:pt x="740" y="12439"/>
                </a:cubicBezTo>
                <a:close/>
                <a:moveTo>
                  <a:pt x="20032" y="12897"/>
                </a:moveTo>
                <a:cubicBezTo>
                  <a:pt x="15024" y="17878"/>
                  <a:pt x="15024" y="17878"/>
                  <a:pt x="15024" y="17878"/>
                </a:cubicBezTo>
                <a:cubicBezTo>
                  <a:pt x="9624" y="12897"/>
                  <a:pt x="9624" y="12897"/>
                  <a:pt x="9624" y="12897"/>
                </a:cubicBezTo>
                <a:cubicBezTo>
                  <a:pt x="9232" y="12439"/>
                  <a:pt x="9232" y="12439"/>
                  <a:pt x="9232" y="12439"/>
                </a:cubicBezTo>
                <a:cubicBezTo>
                  <a:pt x="8448" y="12439"/>
                  <a:pt x="8448" y="12439"/>
                  <a:pt x="8448" y="12439"/>
                </a:cubicBezTo>
                <a:cubicBezTo>
                  <a:pt x="7316" y="14269"/>
                  <a:pt x="7316" y="14269"/>
                  <a:pt x="7316" y="14269"/>
                </a:cubicBezTo>
                <a:cubicBezTo>
                  <a:pt x="8448" y="14726"/>
                  <a:pt x="8448" y="14726"/>
                  <a:pt x="8448" y="14726"/>
                </a:cubicBezTo>
                <a:cubicBezTo>
                  <a:pt x="14676" y="20114"/>
                  <a:pt x="14676" y="20114"/>
                  <a:pt x="14676" y="20114"/>
                </a:cubicBezTo>
                <a:cubicBezTo>
                  <a:pt x="14676" y="20571"/>
                  <a:pt x="15024" y="20571"/>
                  <a:pt x="15024" y="20571"/>
                </a:cubicBezTo>
                <a:cubicBezTo>
                  <a:pt x="15416" y="20571"/>
                  <a:pt x="15808" y="20571"/>
                  <a:pt x="15808" y="20114"/>
                </a:cubicBezTo>
                <a:cubicBezTo>
                  <a:pt x="21208" y="14726"/>
                  <a:pt x="21208" y="14726"/>
                  <a:pt x="21208" y="14726"/>
                </a:cubicBezTo>
                <a:cubicBezTo>
                  <a:pt x="21600" y="14269"/>
                  <a:pt x="21600" y="13354"/>
                  <a:pt x="21208" y="12897"/>
                </a:cubicBezTo>
                <a:cubicBezTo>
                  <a:pt x="20816" y="12439"/>
                  <a:pt x="20424" y="12439"/>
                  <a:pt x="20032" y="12897"/>
                </a:cubicBezTo>
                <a:close/>
                <a:moveTo>
                  <a:pt x="9232" y="7052"/>
                </a:moveTo>
                <a:cubicBezTo>
                  <a:pt x="14676" y="11118"/>
                  <a:pt x="14676" y="11118"/>
                  <a:pt x="14676" y="11118"/>
                </a:cubicBezTo>
                <a:cubicBezTo>
                  <a:pt x="15024" y="11575"/>
                  <a:pt x="15808" y="11575"/>
                  <a:pt x="16200" y="10661"/>
                </a:cubicBezTo>
                <a:cubicBezTo>
                  <a:pt x="21600" y="1665"/>
                  <a:pt x="21600" y="1665"/>
                  <a:pt x="21600" y="1665"/>
                </a:cubicBezTo>
                <a:cubicBezTo>
                  <a:pt x="21600" y="1207"/>
                  <a:pt x="21600" y="343"/>
                  <a:pt x="21208" y="343"/>
                </a:cubicBezTo>
                <a:cubicBezTo>
                  <a:pt x="20816" y="-114"/>
                  <a:pt x="20032" y="-114"/>
                  <a:pt x="19684" y="343"/>
                </a:cubicBezTo>
                <a:cubicBezTo>
                  <a:pt x="15024" y="8882"/>
                  <a:pt x="15024" y="8882"/>
                  <a:pt x="15024" y="8882"/>
                </a:cubicBezTo>
                <a:cubicBezTo>
                  <a:pt x="9624" y="4816"/>
                  <a:pt x="9624" y="4816"/>
                  <a:pt x="9624" y="4816"/>
                </a:cubicBezTo>
                <a:cubicBezTo>
                  <a:pt x="9232" y="4358"/>
                  <a:pt x="9232" y="4358"/>
                  <a:pt x="8840" y="4358"/>
                </a:cubicBezTo>
                <a:cubicBezTo>
                  <a:pt x="8448" y="4816"/>
                  <a:pt x="8448" y="4816"/>
                  <a:pt x="8100" y="5273"/>
                </a:cubicBezTo>
                <a:cubicBezTo>
                  <a:pt x="0" y="19707"/>
                  <a:pt x="0" y="19707"/>
                  <a:pt x="0" y="19707"/>
                </a:cubicBezTo>
                <a:cubicBezTo>
                  <a:pt x="0" y="20571"/>
                  <a:pt x="0" y="21029"/>
                  <a:pt x="392" y="21486"/>
                </a:cubicBezTo>
                <a:cubicBezTo>
                  <a:pt x="740" y="21486"/>
                  <a:pt x="740" y="21486"/>
                  <a:pt x="1132" y="21486"/>
                </a:cubicBezTo>
                <a:cubicBezTo>
                  <a:pt x="1132" y="21486"/>
                  <a:pt x="1524" y="21486"/>
                  <a:pt x="1916" y="21029"/>
                </a:cubicBezTo>
                <a:lnTo>
                  <a:pt x="9232" y="7052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82" name="Freeform 111"/>
          <p:cNvSpPr/>
          <p:nvPr/>
        </p:nvSpPr>
        <p:spPr>
          <a:xfrm>
            <a:off x="7149283" y="2385824"/>
            <a:ext cx="640444" cy="4877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93" y="5055"/>
                </a:moveTo>
                <a:cubicBezTo>
                  <a:pt x="15641" y="5055"/>
                  <a:pt x="15641" y="5055"/>
                  <a:pt x="15641" y="5055"/>
                </a:cubicBezTo>
                <a:cubicBezTo>
                  <a:pt x="15083" y="1609"/>
                  <a:pt x="15083" y="1609"/>
                  <a:pt x="15083" y="1609"/>
                </a:cubicBezTo>
                <a:cubicBezTo>
                  <a:pt x="15083" y="689"/>
                  <a:pt x="14338" y="0"/>
                  <a:pt x="13593" y="0"/>
                </a:cubicBezTo>
                <a:cubicBezTo>
                  <a:pt x="8193" y="0"/>
                  <a:pt x="8193" y="0"/>
                  <a:pt x="8193" y="0"/>
                </a:cubicBezTo>
                <a:cubicBezTo>
                  <a:pt x="7448" y="0"/>
                  <a:pt x="6703" y="689"/>
                  <a:pt x="6517" y="1609"/>
                </a:cubicBezTo>
                <a:cubicBezTo>
                  <a:pt x="5959" y="5055"/>
                  <a:pt x="5959" y="5055"/>
                  <a:pt x="5959" y="5055"/>
                </a:cubicBezTo>
                <a:cubicBezTo>
                  <a:pt x="2793" y="5055"/>
                  <a:pt x="2793" y="5055"/>
                  <a:pt x="2793" y="5055"/>
                </a:cubicBezTo>
                <a:cubicBezTo>
                  <a:pt x="1303" y="5055"/>
                  <a:pt x="0" y="6434"/>
                  <a:pt x="0" y="8272"/>
                </a:cubicBezTo>
                <a:cubicBezTo>
                  <a:pt x="0" y="18383"/>
                  <a:pt x="0" y="18383"/>
                  <a:pt x="0" y="18383"/>
                </a:cubicBezTo>
                <a:cubicBezTo>
                  <a:pt x="0" y="20221"/>
                  <a:pt x="1303" y="21600"/>
                  <a:pt x="2793" y="21600"/>
                </a:cubicBezTo>
                <a:cubicBezTo>
                  <a:pt x="18993" y="21600"/>
                  <a:pt x="18993" y="21600"/>
                  <a:pt x="18993" y="21600"/>
                </a:cubicBezTo>
                <a:cubicBezTo>
                  <a:pt x="20483" y="21600"/>
                  <a:pt x="21600" y="20221"/>
                  <a:pt x="21600" y="18383"/>
                </a:cubicBezTo>
                <a:cubicBezTo>
                  <a:pt x="21600" y="8272"/>
                  <a:pt x="21600" y="8272"/>
                  <a:pt x="21600" y="8272"/>
                </a:cubicBezTo>
                <a:cubicBezTo>
                  <a:pt x="21600" y="6434"/>
                  <a:pt x="20483" y="5055"/>
                  <a:pt x="18993" y="5055"/>
                </a:cubicBezTo>
                <a:close/>
                <a:moveTo>
                  <a:pt x="7821" y="2068"/>
                </a:moveTo>
                <a:cubicBezTo>
                  <a:pt x="8193" y="1609"/>
                  <a:pt x="8193" y="1609"/>
                  <a:pt x="8193" y="1609"/>
                </a:cubicBezTo>
                <a:cubicBezTo>
                  <a:pt x="13593" y="1609"/>
                  <a:pt x="13593" y="1609"/>
                  <a:pt x="13593" y="1609"/>
                </a:cubicBezTo>
                <a:cubicBezTo>
                  <a:pt x="13779" y="2068"/>
                  <a:pt x="13779" y="2068"/>
                  <a:pt x="13779" y="2068"/>
                </a:cubicBezTo>
                <a:cubicBezTo>
                  <a:pt x="14338" y="5055"/>
                  <a:pt x="14338" y="5055"/>
                  <a:pt x="14338" y="5055"/>
                </a:cubicBezTo>
                <a:cubicBezTo>
                  <a:pt x="7262" y="5055"/>
                  <a:pt x="7262" y="5055"/>
                  <a:pt x="7262" y="5055"/>
                </a:cubicBezTo>
                <a:lnTo>
                  <a:pt x="7821" y="2068"/>
                </a:lnTo>
                <a:close/>
                <a:moveTo>
                  <a:pt x="14897" y="14936"/>
                </a:moveTo>
                <a:cubicBezTo>
                  <a:pt x="12103" y="14936"/>
                  <a:pt x="12103" y="14936"/>
                  <a:pt x="12103" y="14936"/>
                </a:cubicBezTo>
                <a:cubicBezTo>
                  <a:pt x="12103" y="18383"/>
                  <a:pt x="12103" y="18383"/>
                  <a:pt x="12103" y="18383"/>
                </a:cubicBezTo>
                <a:cubicBezTo>
                  <a:pt x="9497" y="18383"/>
                  <a:pt x="9497" y="18383"/>
                  <a:pt x="9497" y="18383"/>
                </a:cubicBezTo>
                <a:cubicBezTo>
                  <a:pt x="9497" y="14936"/>
                  <a:pt x="9497" y="14936"/>
                  <a:pt x="9497" y="14936"/>
                </a:cubicBezTo>
                <a:cubicBezTo>
                  <a:pt x="6703" y="14936"/>
                  <a:pt x="6703" y="14936"/>
                  <a:pt x="6703" y="14936"/>
                </a:cubicBezTo>
                <a:cubicBezTo>
                  <a:pt x="6703" y="11719"/>
                  <a:pt x="6703" y="11719"/>
                  <a:pt x="6703" y="11719"/>
                </a:cubicBezTo>
                <a:cubicBezTo>
                  <a:pt x="9497" y="11719"/>
                  <a:pt x="9497" y="11719"/>
                  <a:pt x="9497" y="11719"/>
                </a:cubicBezTo>
                <a:cubicBezTo>
                  <a:pt x="9497" y="8272"/>
                  <a:pt x="9497" y="8272"/>
                  <a:pt x="9497" y="8272"/>
                </a:cubicBezTo>
                <a:cubicBezTo>
                  <a:pt x="12103" y="8272"/>
                  <a:pt x="12103" y="8272"/>
                  <a:pt x="12103" y="8272"/>
                </a:cubicBezTo>
                <a:cubicBezTo>
                  <a:pt x="12103" y="11719"/>
                  <a:pt x="12103" y="11719"/>
                  <a:pt x="12103" y="11719"/>
                </a:cubicBezTo>
                <a:cubicBezTo>
                  <a:pt x="14897" y="11719"/>
                  <a:pt x="14897" y="11719"/>
                  <a:pt x="14897" y="11719"/>
                </a:cubicBezTo>
                <a:lnTo>
                  <a:pt x="14897" y="14936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83" name="Freeform 121"/>
          <p:cNvSpPr/>
          <p:nvPr/>
        </p:nvSpPr>
        <p:spPr>
          <a:xfrm>
            <a:off x="7150795" y="4865837"/>
            <a:ext cx="734720" cy="646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70" h="21600" extrusionOk="0">
                <a:moveTo>
                  <a:pt x="4299" y="16412"/>
                </a:moveTo>
                <a:cubicBezTo>
                  <a:pt x="1715" y="13129"/>
                  <a:pt x="1715" y="8418"/>
                  <a:pt x="4689" y="5135"/>
                </a:cubicBezTo>
                <a:cubicBezTo>
                  <a:pt x="6006" y="3759"/>
                  <a:pt x="7273" y="3282"/>
                  <a:pt x="8590" y="2806"/>
                </a:cubicBezTo>
                <a:cubicBezTo>
                  <a:pt x="8590" y="0"/>
                  <a:pt x="8590" y="0"/>
                  <a:pt x="8590" y="0"/>
                </a:cubicBezTo>
                <a:cubicBezTo>
                  <a:pt x="6445" y="476"/>
                  <a:pt x="4689" y="1429"/>
                  <a:pt x="2983" y="3282"/>
                </a:cubicBezTo>
                <a:cubicBezTo>
                  <a:pt x="-918" y="7518"/>
                  <a:pt x="-918" y="14082"/>
                  <a:pt x="2544" y="18318"/>
                </a:cubicBezTo>
                <a:cubicBezTo>
                  <a:pt x="837" y="20647"/>
                  <a:pt x="837" y="20647"/>
                  <a:pt x="837" y="20647"/>
                </a:cubicBezTo>
                <a:cubicBezTo>
                  <a:pt x="7273" y="21124"/>
                  <a:pt x="7273" y="21124"/>
                  <a:pt x="7273" y="21124"/>
                </a:cubicBezTo>
                <a:cubicBezTo>
                  <a:pt x="7273" y="13606"/>
                  <a:pt x="7273" y="13606"/>
                  <a:pt x="7273" y="13606"/>
                </a:cubicBezTo>
                <a:lnTo>
                  <a:pt x="4299" y="16412"/>
                </a:lnTo>
                <a:close/>
                <a:moveTo>
                  <a:pt x="12442" y="953"/>
                </a:moveTo>
                <a:cubicBezTo>
                  <a:pt x="12442" y="8418"/>
                  <a:pt x="12442" y="8418"/>
                  <a:pt x="12442" y="8418"/>
                </a:cubicBezTo>
                <a:cubicBezTo>
                  <a:pt x="15514" y="5135"/>
                  <a:pt x="15514" y="5135"/>
                  <a:pt x="15514" y="5135"/>
                </a:cubicBezTo>
                <a:cubicBezTo>
                  <a:pt x="18098" y="8418"/>
                  <a:pt x="18098" y="13606"/>
                  <a:pt x="15075" y="16888"/>
                </a:cubicBezTo>
                <a:cubicBezTo>
                  <a:pt x="14246" y="17841"/>
                  <a:pt x="12442" y="18794"/>
                  <a:pt x="11174" y="18794"/>
                </a:cubicBezTo>
                <a:cubicBezTo>
                  <a:pt x="11174" y="21600"/>
                  <a:pt x="11174" y="21600"/>
                  <a:pt x="11174" y="21600"/>
                </a:cubicBezTo>
                <a:cubicBezTo>
                  <a:pt x="13368" y="21600"/>
                  <a:pt x="15514" y="20171"/>
                  <a:pt x="16830" y="18794"/>
                </a:cubicBezTo>
                <a:cubicBezTo>
                  <a:pt x="20682" y="14559"/>
                  <a:pt x="20682" y="7518"/>
                  <a:pt x="17220" y="3282"/>
                </a:cubicBezTo>
                <a:cubicBezTo>
                  <a:pt x="19414" y="953"/>
                  <a:pt x="19414" y="953"/>
                  <a:pt x="19414" y="953"/>
                </a:cubicBezTo>
                <a:lnTo>
                  <a:pt x="12442" y="953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pSp>
        <p:nvGrpSpPr>
          <p:cNvPr id="1086" name="Group 17"/>
          <p:cNvGrpSpPr/>
          <p:nvPr/>
        </p:nvGrpSpPr>
        <p:grpSpPr>
          <a:xfrm>
            <a:off x="-586259" y="5743654"/>
            <a:ext cx="1875334" cy="1216210"/>
            <a:chOff x="0" y="0"/>
            <a:chExt cx="1875332" cy="1216209"/>
          </a:xfrm>
        </p:grpSpPr>
        <p:sp>
          <p:nvSpPr>
            <p:cNvPr id="1084" name="Parallelogram 18"/>
            <p:cNvSpPr/>
            <p:nvPr/>
          </p:nvSpPr>
          <p:spPr>
            <a:xfrm flipH="1">
              <a:off x="757209" y="273647"/>
              <a:ext cx="1118124" cy="942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991" y="0"/>
                  </a:lnTo>
                  <a:lnTo>
                    <a:pt x="21600" y="0"/>
                  </a:lnTo>
                  <a:lnTo>
                    <a:pt x="9609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085" name="Parallelogram 19"/>
            <p:cNvSpPr/>
            <p:nvPr/>
          </p:nvSpPr>
          <p:spPr>
            <a:xfrm flipH="1">
              <a:off x="-1" y="0"/>
              <a:ext cx="1118125" cy="942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991" y="0"/>
                  </a:lnTo>
                  <a:lnTo>
                    <a:pt x="21600" y="0"/>
                  </a:lnTo>
                  <a:lnTo>
                    <a:pt x="9609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Прямоугольник 2"/>
          <p:cNvSpPr/>
          <p:nvPr/>
        </p:nvSpPr>
        <p:spPr>
          <a:xfrm>
            <a:off x="0" y="1771650"/>
            <a:ext cx="12192000" cy="3032825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89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pSp>
        <p:nvGrpSpPr>
          <p:cNvPr id="1092" name="Group 17"/>
          <p:cNvGrpSpPr/>
          <p:nvPr/>
        </p:nvGrpSpPr>
        <p:grpSpPr>
          <a:xfrm>
            <a:off x="-810212" y="5427405"/>
            <a:ext cx="2245756" cy="1430595"/>
            <a:chOff x="0" y="0"/>
            <a:chExt cx="2245755" cy="1430593"/>
          </a:xfrm>
        </p:grpSpPr>
        <p:sp>
          <p:nvSpPr>
            <p:cNvPr id="1090" name="Parallelogram 18"/>
            <p:cNvSpPr/>
            <p:nvPr/>
          </p:nvSpPr>
          <p:spPr>
            <a:xfrm flipH="1">
              <a:off x="906776" y="321883"/>
              <a:ext cx="1338980" cy="1108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091" name="Parallelogram 19"/>
            <p:cNvSpPr/>
            <p:nvPr/>
          </p:nvSpPr>
          <p:spPr>
            <a:xfrm flipH="1">
              <a:off x="-1" y="0"/>
              <a:ext cx="1338981" cy="1108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1093" name="TextBox 3"/>
          <p:cNvSpPr/>
          <p:nvPr/>
        </p:nvSpPr>
        <p:spPr>
          <a:xfrm>
            <a:off x="0" y="2131154"/>
            <a:ext cx="12192000" cy="283619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rotWithShape="0">
              <a:srgbClr val="000000">
                <a:alpha val="40000"/>
              </a:srgbClr>
            </a:outerShdw>
            <a:reflection stA="52000" endPos="40000" dir="5400000" sy="-100000" algn="bl" rotWithShape="0"/>
          </a:effectLst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94" name="TextBox 13"/>
          <p:cNvSpPr txBox="1"/>
          <p:nvPr/>
        </p:nvSpPr>
        <p:spPr>
          <a:xfrm>
            <a:off x="2338723" y="2843560"/>
            <a:ext cx="10341670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Verdana"/>
                <a:sym typeface="Verdana"/>
              </a:rPr>
              <a:t>Процедура допинг-контроля</a:t>
            </a:r>
            <a:endParaRPr kumimoji="0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Verdana"/>
              <a:sym typeface="Verdana"/>
            </a:endParaRPr>
          </a:p>
        </p:txBody>
      </p:sp>
      <p:grpSp>
        <p:nvGrpSpPr>
          <p:cNvPr id="1097" name="Parallelogram 36"/>
          <p:cNvGrpSpPr/>
          <p:nvPr/>
        </p:nvGrpSpPr>
        <p:grpSpPr>
          <a:xfrm>
            <a:off x="261971" y="207072"/>
            <a:ext cx="2736394" cy="266613"/>
            <a:chOff x="0" y="0"/>
            <a:chExt cx="2736392" cy="266611"/>
          </a:xfrm>
        </p:grpSpPr>
        <p:sp>
          <p:nvSpPr>
            <p:cNvPr id="1095" name="Фигура"/>
            <p:cNvSpPr/>
            <p:nvPr/>
          </p:nvSpPr>
          <p:spPr>
            <a:xfrm>
              <a:off x="-1" y="0"/>
              <a:ext cx="2736394" cy="26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096" name="https://rusada.ru/"/>
            <p:cNvSpPr txBox="1"/>
            <p:nvPr/>
          </p:nvSpPr>
          <p:spPr>
            <a:xfrm>
              <a:off x="350279" y="4205"/>
              <a:ext cx="2035834" cy="258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300" b="0" i="0" u="none" strike="noStrike" kern="0" cap="none" spc="30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rPr>
                <a:t>https://rusada.ru/</a:t>
              </a:r>
            </a:p>
          </p:txBody>
        </p:sp>
      </p:grpSp>
      <p:sp>
        <p:nvSpPr>
          <p:cNvPr id="1098" name="Straight Connector 9"/>
          <p:cNvSpPr/>
          <p:nvPr/>
        </p:nvSpPr>
        <p:spPr>
          <a:xfrm flipH="1" flipV="1">
            <a:off x="4159133" y="4073061"/>
            <a:ext cx="3630151" cy="1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Oval 3"/>
          <p:cNvSpPr/>
          <p:nvPr/>
        </p:nvSpPr>
        <p:spPr>
          <a:xfrm>
            <a:off x="1540465" y="2266492"/>
            <a:ext cx="1870310" cy="1870310"/>
          </a:xfrm>
          <a:prstGeom prst="ellipse">
            <a:avLst/>
          </a:prstGeom>
          <a:solidFill>
            <a:srgbClr val="00B050"/>
          </a:solidFill>
          <a:ln w="12700">
            <a:miter lim="400000"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Muli"/>
                <a:ea typeface="Muli"/>
                <a:cs typeface="Muli"/>
                <a:sym typeface="Mul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uli"/>
              <a:sym typeface="Muli"/>
            </a:endParaRPr>
          </a:p>
        </p:txBody>
      </p:sp>
      <p:sp>
        <p:nvSpPr>
          <p:cNvPr id="1186" name="Rectangle 5"/>
          <p:cNvSpPr/>
          <p:nvPr/>
        </p:nvSpPr>
        <p:spPr>
          <a:xfrm>
            <a:off x="788786" y="3706712"/>
            <a:ext cx="3339444" cy="630195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uli"/>
              <a:sym typeface="Muli"/>
            </a:endParaRPr>
          </a:p>
        </p:txBody>
      </p:sp>
      <p:sp>
        <p:nvSpPr>
          <p:cNvPr id="1187" name="TextBox 6"/>
          <p:cNvSpPr txBox="1"/>
          <p:nvPr/>
        </p:nvSpPr>
        <p:spPr>
          <a:xfrm>
            <a:off x="1262048" y="3854774"/>
            <a:ext cx="2392919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600" b="1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Уведомление спортсмена</a:t>
            </a:r>
          </a:p>
        </p:txBody>
      </p:sp>
      <p:sp>
        <p:nvSpPr>
          <p:cNvPr id="1188" name="Subtitle 2"/>
          <p:cNvSpPr txBox="1"/>
          <p:nvPr/>
        </p:nvSpPr>
        <p:spPr>
          <a:xfrm>
            <a:off x="1058806" y="4485068"/>
            <a:ext cx="2825194" cy="1504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171450" marR="0" lvl="0" indent="-171450" algn="l" defTabSz="914400" rtl="0" eaLnBrk="1" fontAlgn="auto" latinLnBrk="0" hangingPunc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✓"/>
              <a:tabLst/>
              <a:defRPr sz="1400"/>
            </a:pPr>
            <a:r>
              <a:rPr kumimoji="0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Заполнение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бланка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уведомления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171450" marR="0" lvl="0" indent="-171450" algn="l" defTabSz="914400" rtl="0" eaLnBrk="1" fontAlgn="auto" latinLnBrk="0" hangingPunc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✓"/>
              <a:tabLst/>
              <a:defRPr sz="1400"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ИДК </a:t>
            </a:r>
            <a:r>
              <a:rPr kumimoji="0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объясняет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права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и </a:t>
            </a:r>
            <a:r>
              <a:rPr kumimoji="0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обязанности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спортсмена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171450" marR="0" lvl="0" indent="-171450" algn="l" defTabSz="914400" rtl="0" eaLnBrk="1" fontAlgn="auto" latinLnBrk="0" hangingPunc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✓"/>
              <a:tabLst/>
              <a:defRPr sz="1400"/>
            </a:pPr>
            <a:r>
              <a:rPr kumimoji="0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Подпись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спортсмена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189" name="Oval 8"/>
          <p:cNvSpPr/>
          <p:nvPr/>
        </p:nvSpPr>
        <p:spPr>
          <a:xfrm>
            <a:off x="5224355" y="2266492"/>
            <a:ext cx="1870311" cy="1870310"/>
          </a:xfrm>
          <a:prstGeom prst="ellipse">
            <a:avLst/>
          </a:prstGeom>
          <a:solidFill>
            <a:srgbClr val="00B050"/>
          </a:solidFill>
          <a:ln w="12700">
            <a:miter lim="400000"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Muli"/>
                <a:ea typeface="Muli"/>
                <a:cs typeface="Muli"/>
                <a:sym typeface="Mul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uli"/>
              <a:sym typeface="Muli"/>
            </a:endParaRPr>
          </a:p>
        </p:txBody>
      </p:sp>
      <p:sp>
        <p:nvSpPr>
          <p:cNvPr id="1190" name="Rectangle 10"/>
          <p:cNvSpPr/>
          <p:nvPr/>
        </p:nvSpPr>
        <p:spPr>
          <a:xfrm>
            <a:off x="4472678" y="3706712"/>
            <a:ext cx="3339444" cy="630195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uli"/>
              <a:sym typeface="Muli"/>
            </a:endParaRPr>
          </a:p>
        </p:txBody>
      </p:sp>
      <p:sp>
        <p:nvSpPr>
          <p:cNvPr id="1191" name="TextBox 11"/>
          <p:cNvSpPr txBox="1"/>
          <p:nvPr/>
        </p:nvSpPr>
        <p:spPr>
          <a:xfrm>
            <a:off x="4985327" y="3854774"/>
            <a:ext cx="2159954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600" b="1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Пункт допинг контроля</a:t>
            </a:r>
          </a:p>
        </p:txBody>
      </p:sp>
      <p:sp>
        <p:nvSpPr>
          <p:cNvPr id="1192" name="Subtitle 2"/>
          <p:cNvSpPr txBox="1"/>
          <p:nvPr/>
        </p:nvSpPr>
        <p:spPr>
          <a:xfrm>
            <a:off x="4663552" y="4435571"/>
            <a:ext cx="3044388" cy="135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171450" marR="0" lvl="0" indent="-171450" algn="l" defTabSz="914400" rtl="0" eaLnBrk="1" fontAlgn="auto" latinLnBrk="0" hangingPunc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✓"/>
              <a:tabLst/>
              <a:defRPr sz="1400"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При наличии разрешения на ТИ, необходимо внести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данну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ю информацию в протокол допинг-контроля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193" name="Oval 13"/>
          <p:cNvSpPr/>
          <p:nvPr/>
        </p:nvSpPr>
        <p:spPr>
          <a:xfrm>
            <a:off x="8962546" y="2266492"/>
            <a:ext cx="1870311" cy="1870310"/>
          </a:xfrm>
          <a:prstGeom prst="ellipse">
            <a:avLst/>
          </a:prstGeom>
          <a:solidFill>
            <a:srgbClr val="00B050"/>
          </a:solidFill>
          <a:ln w="12700">
            <a:miter lim="400000"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Muli"/>
                <a:ea typeface="Muli"/>
                <a:cs typeface="Muli"/>
                <a:sym typeface="Mul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uli"/>
              <a:sym typeface="Muli"/>
            </a:endParaRPr>
          </a:p>
        </p:txBody>
      </p:sp>
      <p:sp>
        <p:nvSpPr>
          <p:cNvPr id="1194" name="Rectangle 15"/>
          <p:cNvSpPr/>
          <p:nvPr/>
        </p:nvSpPr>
        <p:spPr>
          <a:xfrm>
            <a:off x="8227982" y="3706712"/>
            <a:ext cx="3339444" cy="630195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uli"/>
              <a:sym typeface="Muli"/>
            </a:endParaRPr>
          </a:p>
        </p:txBody>
      </p:sp>
      <p:sp>
        <p:nvSpPr>
          <p:cNvPr id="1195" name="TextBox 16"/>
          <p:cNvSpPr txBox="1"/>
          <p:nvPr/>
        </p:nvSpPr>
        <p:spPr>
          <a:xfrm>
            <a:off x="8713050" y="3854774"/>
            <a:ext cx="2369305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600" b="1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Процедура отбора пробы</a:t>
            </a:r>
          </a:p>
        </p:txBody>
      </p:sp>
      <p:sp>
        <p:nvSpPr>
          <p:cNvPr id="1196" name="Subtitle 2"/>
          <p:cNvSpPr txBox="1"/>
          <p:nvPr/>
        </p:nvSpPr>
        <p:spPr>
          <a:xfrm>
            <a:off x="8259319" y="4389280"/>
            <a:ext cx="3451712" cy="2382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171450" marR="0" lvl="0" indent="-171450" algn="l" defTabSz="914400" rtl="0" eaLnBrk="1" fontAlgn="auto" latinLnBrk="0" hangingPunc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✓"/>
              <a:tabLst/>
              <a:defRPr sz="1400"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Тип пробы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: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моча, моча + кровь</a:t>
            </a:r>
          </a:p>
          <a:p>
            <a:pPr marL="171450" marR="0" lvl="0" indent="-171450" algn="l" defTabSz="914400" rtl="0" eaLnBrk="1" fontAlgn="auto" latinLnBrk="0" hangingPunc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✓"/>
              <a:tabLst/>
              <a:defRPr sz="1400"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Тип тестирования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: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внесоревновательное, соревновательное</a:t>
            </a:r>
          </a:p>
          <a:p>
            <a:pPr marL="171450" marR="0" lvl="0" indent="-171450" algn="l" defTabSz="914400" rtl="0" eaLnBrk="1" fontAlgn="auto" latinLnBrk="0" hangingPunc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✓"/>
              <a:tabLst/>
              <a:defRPr sz="1400"/>
            </a:pPr>
            <a:r>
              <a:rPr kumimoji="0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Пробы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: </a:t>
            </a:r>
            <a:r>
              <a:rPr kumimoji="0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стандартная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, </a:t>
            </a:r>
            <a:r>
              <a:rPr kumimoji="0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промежуточная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, </a:t>
            </a:r>
            <a:r>
              <a:rPr kumimoji="0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дополнительная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171450" marR="0" lvl="0" indent="-171450" algn="l" defTabSz="914400" rtl="0" eaLnBrk="1" fontAlgn="auto" latinLnBrk="0" hangingPunc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✓"/>
              <a:tabLst/>
              <a:defRPr sz="1400"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197" name="Прямоугольник 2"/>
          <p:cNvSpPr/>
          <p:nvPr/>
        </p:nvSpPr>
        <p:spPr>
          <a:xfrm>
            <a:off x="0" y="-1"/>
            <a:ext cx="12192000" cy="2009864"/>
          </a:xfrm>
          <a:prstGeom prst="rect">
            <a:avLst/>
          </a:prstGeom>
          <a:solidFill>
            <a:srgbClr val="00B050"/>
          </a:solidFill>
          <a:ln w="12700">
            <a:solidFill>
              <a:srgbClr val="00B050"/>
            </a:solidFill>
            <a:miter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198" name="TextBox 18"/>
          <p:cNvSpPr txBox="1"/>
          <p:nvPr/>
        </p:nvSpPr>
        <p:spPr>
          <a:xfrm>
            <a:off x="1835688" y="477921"/>
            <a:ext cx="8700116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>
                <a:solidFill>
                  <a:srgbClr val="FFFFFF"/>
                </a:solidFill>
              </a:defRPr>
            </a:pP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ПРОЦЕДУРА ДОПИНГ-КОНТРОЛЯ ПРОХОДИТ </a:t>
            </a:r>
            <a:r>
              <a:rPr kumimoji="0" sz="24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БЕЗ ПРЕДВАРИТЕЛЬНОГО УВЕДОМЛЕНИЯ!</a:t>
            </a:r>
          </a:p>
        </p:txBody>
      </p:sp>
      <p:sp>
        <p:nvSpPr>
          <p:cNvPr id="1199" name="Freeform 107"/>
          <p:cNvSpPr/>
          <p:nvPr/>
        </p:nvSpPr>
        <p:spPr>
          <a:xfrm>
            <a:off x="5830013" y="2828638"/>
            <a:ext cx="658997" cy="5647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22" y="12122"/>
                </a:moveTo>
                <a:lnTo>
                  <a:pt x="10706" y="0"/>
                </a:lnTo>
                <a:lnTo>
                  <a:pt x="315" y="12122"/>
                </a:lnTo>
                <a:lnTo>
                  <a:pt x="0" y="12637"/>
                </a:lnTo>
                <a:lnTo>
                  <a:pt x="0" y="13886"/>
                </a:lnTo>
                <a:lnTo>
                  <a:pt x="315" y="14400"/>
                </a:lnTo>
                <a:lnTo>
                  <a:pt x="819" y="14767"/>
                </a:lnTo>
                <a:lnTo>
                  <a:pt x="1826" y="14767"/>
                </a:lnTo>
                <a:lnTo>
                  <a:pt x="2267" y="14400"/>
                </a:lnTo>
                <a:lnTo>
                  <a:pt x="2645" y="13886"/>
                </a:lnTo>
                <a:lnTo>
                  <a:pt x="2645" y="21600"/>
                </a:lnTo>
                <a:lnTo>
                  <a:pt x="18955" y="21600"/>
                </a:lnTo>
                <a:lnTo>
                  <a:pt x="18955" y="13886"/>
                </a:lnTo>
                <a:lnTo>
                  <a:pt x="19270" y="14400"/>
                </a:lnTo>
                <a:lnTo>
                  <a:pt x="19774" y="14767"/>
                </a:lnTo>
                <a:lnTo>
                  <a:pt x="20781" y="14767"/>
                </a:lnTo>
                <a:lnTo>
                  <a:pt x="21222" y="14400"/>
                </a:lnTo>
                <a:lnTo>
                  <a:pt x="21474" y="13886"/>
                </a:lnTo>
                <a:lnTo>
                  <a:pt x="21600" y="13298"/>
                </a:lnTo>
                <a:lnTo>
                  <a:pt x="21474" y="12637"/>
                </a:lnTo>
                <a:lnTo>
                  <a:pt x="21222" y="12122"/>
                </a:lnTo>
                <a:close/>
                <a:moveTo>
                  <a:pt x="17570" y="19984"/>
                </a:moveTo>
                <a:lnTo>
                  <a:pt x="13476" y="19984"/>
                </a:lnTo>
                <a:lnTo>
                  <a:pt x="13476" y="13739"/>
                </a:lnTo>
                <a:lnTo>
                  <a:pt x="8124" y="13739"/>
                </a:lnTo>
                <a:lnTo>
                  <a:pt x="8124" y="19984"/>
                </a:lnTo>
                <a:lnTo>
                  <a:pt x="3967" y="19984"/>
                </a:lnTo>
                <a:lnTo>
                  <a:pt x="3967" y="12416"/>
                </a:lnTo>
                <a:lnTo>
                  <a:pt x="10706" y="4408"/>
                </a:lnTo>
                <a:lnTo>
                  <a:pt x="17570" y="12416"/>
                </a:lnTo>
                <a:lnTo>
                  <a:pt x="17570" y="19984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pSp>
        <p:nvGrpSpPr>
          <p:cNvPr id="1206" name="Group 176"/>
          <p:cNvGrpSpPr/>
          <p:nvPr/>
        </p:nvGrpSpPr>
        <p:grpSpPr>
          <a:xfrm>
            <a:off x="9562834" y="2771288"/>
            <a:ext cx="673178" cy="648485"/>
            <a:chOff x="0" y="0"/>
            <a:chExt cx="673177" cy="648484"/>
          </a:xfrm>
        </p:grpSpPr>
        <p:sp>
          <p:nvSpPr>
            <p:cNvPr id="1200" name="Freeform 93"/>
            <p:cNvSpPr/>
            <p:nvPr/>
          </p:nvSpPr>
          <p:spPr>
            <a:xfrm>
              <a:off x="0" y="57135"/>
              <a:ext cx="613564" cy="591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600" extrusionOk="0">
                  <a:moveTo>
                    <a:pt x="15308" y="579"/>
                  </a:moveTo>
                  <a:cubicBezTo>
                    <a:pt x="14922" y="193"/>
                    <a:pt x="14536" y="0"/>
                    <a:pt x="13958" y="0"/>
                  </a:cubicBezTo>
                  <a:cubicBezTo>
                    <a:pt x="13572" y="0"/>
                    <a:pt x="12993" y="193"/>
                    <a:pt x="12608" y="579"/>
                  </a:cubicBezTo>
                  <a:cubicBezTo>
                    <a:pt x="11643" y="1736"/>
                    <a:pt x="11643" y="1736"/>
                    <a:pt x="11643" y="1736"/>
                  </a:cubicBezTo>
                  <a:cubicBezTo>
                    <a:pt x="11258" y="1929"/>
                    <a:pt x="11065" y="2507"/>
                    <a:pt x="11065" y="2893"/>
                  </a:cubicBezTo>
                  <a:cubicBezTo>
                    <a:pt x="11065" y="3279"/>
                    <a:pt x="11258" y="3664"/>
                    <a:pt x="11450" y="3857"/>
                  </a:cubicBezTo>
                  <a:cubicBezTo>
                    <a:pt x="1422" y="7907"/>
                    <a:pt x="1422" y="7907"/>
                    <a:pt x="1422" y="7907"/>
                  </a:cubicBezTo>
                  <a:cubicBezTo>
                    <a:pt x="650" y="8293"/>
                    <a:pt x="265" y="8871"/>
                    <a:pt x="72" y="9643"/>
                  </a:cubicBezTo>
                  <a:cubicBezTo>
                    <a:pt x="-121" y="10221"/>
                    <a:pt x="72" y="10993"/>
                    <a:pt x="650" y="11571"/>
                  </a:cubicBezTo>
                  <a:cubicBezTo>
                    <a:pt x="10100" y="20829"/>
                    <a:pt x="10100" y="20829"/>
                    <a:pt x="10100" y="20829"/>
                  </a:cubicBezTo>
                  <a:cubicBezTo>
                    <a:pt x="10486" y="21214"/>
                    <a:pt x="11065" y="21600"/>
                    <a:pt x="11643" y="21600"/>
                  </a:cubicBezTo>
                  <a:cubicBezTo>
                    <a:pt x="11643" y="21600"/>
                    <a:pt x="11643" y="21600"/>
                    <a:pt x="11643" y="21600"/>
                  </a:cubicBezTo>
                  <a:cubicBezTo>
                    <a:pt x="11836" y="21600"/>
                    <a:pt x="12029" y="21600"/>
                    <a:pt x="12029" y="21407"/>
                  </a:cubicBezTo>
                  <a:cubicBezTo>
                    <a:pt x="12800" y="21407"/>
                    <a:pt x="13379" y="20829"/>
                    <a:pt x="13765" y="20057"/>
                  </a:cubicBezTo>
                  <a:cubicBezTo>
                    <a:pt x="17622" y="10221"/>
                    <a:pt x="17622" y="10221"/>
                    <a:pt x="17622" y="10221"/>
                  </a:cubicBezTo>
                  <a:cubicBezTo>
                    <a:pt x="18008" y="10414"/>
                    <a:pt x="18200" y="10607"/>
                    <a:pt x="18586" y="10607"/>
                  </a:cubicBezTo>
                  <a:cubicBezTo>
                    <a:pt x="19165" y="10607"/>
                    <a:pt x="19550" y="10414"/>
                    <a:pt x="19936" y="10029"/>
                  </a:cubicBezTo>
                  <a:cubicBezTo>
                    <a:pt x="21093" y="8871"/>
                    <a:pt x="21093" y="8871"/>
                    <a:pt x="21093" y="8871"/>
                  </a:cubicBezTo>
                  <a:cubicBezTo>
                    <a:pt x="21286" y="8679"/>
                    <a:pt x="21479" y="8100"/>
                    <a:pt x="21479" y="7714"/>
                  </a:cubicBezTo>
                  <a:cubicBezTo>
                    <a:pt x="21479" y="7136"/>
                    <a:pt x="21286" y="6750"/>
                    <a:pt x="21093" y="6364"/>
                  </a:cubicBezTo>
                  <a:lnTo>
                    <a:pt x="15308" y="579"/>
                  </a:lnTo>
                  <a:close/>
                  <a:moveTo>
                    <a:pt x="12415" y="19671"/>
                  </a:moveTo>
                  <a:cubicBezTo>
                    <a:pt x="12222" y="19864"/>
                    <a:pt x="12029" y="20057"/>
                    <a:pt x="11836" y="20057"/>
                  </a:cubicBezTo>
                  <a:cubicBezTo>
                    <a:pt x="11643" y="20057"/>
                    <a:pt x="11643" y="20057"/>
                    <a:pt x="11643" y="20057"/>
                  </a:cubicBezTo>
                  <a:cubicBezTo>
                    <a:pt x="11450" y="20057"/>
                    <a:pt x="11258" y="20057"/>
                    <a:pt x="11065" y="19864"/>
                  </a:cubicBezTo>
                  <a:cubicBezTo>
                    <a:pt x="1615" y="10607"/>
                    <a:pt x="1615" y="10607"/>
                    <a:pt x="1615" y="10607"/>
                  </a:cubicBezTo>
                  <a:cubicBezTo>
                    <a:pt x="1615" y="10414"/>
                    <a:pt x="1422" y="10029"/>
                    <a:pt x="1422" y="9836"/>
                  </a:cubicBezTo>
                  <a:cubicBezTo>
                    <a:pt x="1615" y="9643"/>
                    <a:pt x="1615" y="9450"/>
                    <a:pt x="2000" y="9257"/>
                  </a:cubicBezTo>
                  <a:cubicBezTo>
                    <a:pt x="6436" y="7521"/>
                    <a:pt x="6436" y="7521"/>
                    <a:pt x="6436" y="7521"/>
                  </a:cubicBezTo>
                  <a:cubicBezTo>
                    <a:pt x="9715" y="8486"/>
                    <a:pt x="12800" y="7521"/>
                    <a:pt x="15886" y="10800"/>
                  </a:cubicBezTo>
                  <a:lnTo>
                    <a:pt x="12415" y="19671"/>
                  </a:lnTo>
                  <a:close/>
                  <a:moveTo>
                    <a:pt x="19936" y="7907"/>
                  </a:moveTo>
                  <a:cubicBezTo>
                    <a:pt x="18972" y="8871"/>
                    <a:pt x="18972" y="8871"/>
                    <a:pt x="18972" y="8871"/>
                  </a:cubicBezTo>
                  <a:cubicBezTo>
                    <a:pt x="18779" y="9064"/>
                    <a:pt x="18586" y="9064"/>
                    <a:pt x="18393" y="8871"/>
                  </a:cubicBezTo>
                  <a:cubicBezTo>
                    <a:pt x="17043" y="7714"/>
                    <a:pt x="17043" y="7714"/>
                    <a:pt x="17043" y="7714"/>
                  </a:cubicBezTo>
                  <a:cubicBezTo>
                    <a:pt x="16079" y="10221"/>
                    <a:pt x="16079" y="10221"/>
                    <a:pt x="16079" y="10221"/>
                  </a:cubicBezTo>
                  <a:cubicBezTo>
                    <a:pt x="16079" y="10029"/>
                    <a:pt x="16079" y="10029"/>
                    <a:pt x="16079" y="10029"/>
                  </a:cubicBezTo>
                  <a:cubicBezTo>
                    <a:pt x="13958" y="7907"/>
                    <a:pt x="11643" y="7521"/>
                    <a:pt x="9522" y="7329"/>
                  </a:cubicBezTo>
                  <a:cubicBezTo>
                    <a:pt x="8943" y="7329"/>
                    <a:pt x="8365" y="7136"/>
                    <a:pt x="7593" y="6943"/>
                  </a:cubicBezTo>
                  <a:cubicBezTo>
                    <a:pt x="13958" y="4436"/>
                    <a:pt x="13958" y="4436"/>
                    <a:pt x="13958" y="4436"/>
                  </a:cubicBezTo>
                  <a:cubicBezTo>
                    <a:pt x="12608" y="3279"/>
                    <a:pt x="12608" y="3279"/>
                    <a:pt x="12608" y="3279"/>
                  </a:cubicBezTo>
                  <a:cubicBezTo>
                    <a:pt x="12608" y="3086"/>
                    <a:pt x="12608" y="2893"/>
                    <a:pt x="12608" y="2700"/>
                  </a:cubicBezTo>
                  <a:cubicBezTo>
                    <a:pt x="13765" y="1736"/>
                    <a:pt x="13765" y="1736"/>
                    <a:pt x="13765" y="1736"/>
                  </a:cubicBezTo>
                  <a:cubicBezTo>
                    <a:pt x="13958" y="1543"/>
                    <a:pt x="14150" y="1543"/>
                    <a:pt x="14343" y="1736"/>
                  </a:cubicBezTo>
                  <a:cubicBezTo>
                    <a:pt x="19936" y="7329"/>
                    <a:pt x="19936" y="7329"/>
                    <a:pt x="19936" y="7329"/>
                  </a:cubicBezTo>
                  <a:cubicBezTo>
                    <a:pt x="20129" y="7521"/>
                    <a:pt x="20129" y="7714"/>
                    <a:pt x="19936" y="7907"/>
                  </a:cubicBezTo>
                  <a:close/>
                  <a:moveTo>
                    <a:pt x="19936" y="7907"/>
                  </a:moveTo>
                  <a:cubicBezTo>
                    <a:pt x="19936" y="7907"/>
                    <a:pt x="19936" y="7907"/>
                    <a:pt x="19936" y="7907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201" name="Freeform 94"/>
            <p:cNvSpPr/>
            <p:nvPr/>
          </p:nvSpPr>
          <p:spPr>
            <a:xfrm>
              <a:off x="294627" y="319956"/>
              <a:ext cx="104327" cy="102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368" y="21600"/>
                  </a:moveTo>
                  <a:cubicBezTo>
                    <a:pt x="17053" y="21600"/>
                    <a:pt x="21600" y="17053"/>
                    <a:pt x="21600" y="11368"/>
                  </a:cubicBezTo>
                  <a:cubicBezTo>
                    <a:pt x="21600" y="5684"/>
                    <a:pt x="17053" y="0"/>
                    <a:pt x="11368" y="0"/>
                  </a:cubicBezTo>
                  <a:cubicBezTo>
                    <a:pt x="5684" y="0"/>
                    <a:pt x="0" y="5684"/>
                    <a:pt x="0" y="11368"/>
                  </a:cubicBezTo>
                  <a:cubicBezTo>
                    <a:pt x="0" y="17053"/>
                    <a:pt x="5684" y="21600"/>
                    <a:pt x="11368" y="21600"/>
                  </a:cubicBezTo>
                  <a:close/>
                  <a:moveTo>
                    <a:pt x="11368" y="4547"/>
                  </a:moveTo>
                  <a:cubicBezTo>
                    <a:pt x="14779" y="4547"/>
                    <a:pt x="18189" y="7958"/>
                    <a:pt x="18189" y="11368"/>
                  </a:cubicBezTo>
                  <a:cubicBezTo>
                    <a:pt x="18189" y="14779"/>
                    <a:pt x="14779" y="18189"/>
                    <a:pt x="11368" y="18189"/>
                  </a:cubicBezTo>
                  <a:cubicBezTo>
                    <a:pt x="7958" y="18189"/>
                    <a:pt x="4547" y="14779"/>
                    <a:pt x="4547" y="11368"/>
                  </a:cubicBezTo>
                  <a:cubicBezTo>
                    <a:pt x="4547" y="7958"/>
                    <a:pt x="7958" y="4547"/>
                    <a:pt x="11368" y="4547"/>
                  </a:cubicBezTo>
                  <a:close/>
                  <a:moveTo>
                    <a:pt x="11368" y="4547"/>
                  </a:moveTo>
                  <a:cubicBezTo>
                    <a:pt x="11368" y="4547"/>
                    <a:pt x="11368" y="4547"/>
                    <a:pt x="11368" y="4547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202" name="Freeform 95"/>
            <p:cNvSpPr/>
            <p:nvPr/>
          </p:nvSpPr>
          <p:spPr>
            <a:xfrm>
              <a:off x="568852" y="0"/>
              <a:ext cx="104326" cy="99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368" y="0"/>
                  </a:moveTo>
                  <a:cubicBezTo>
                    <a:pt x="4547" y="0"/>
                    <a:pt x="0" y="4547"/>
                    <a:pt x="0" y="10232"/>
                  </a:cubicBezTo>
                  <a:cubicBezTo>
                    <a:pt x="0" y="17053"/>
                    <a:pt x="4547" y="21600"/>
                    <a:pt x="11368" y="21600"/>
                  </a:cubicBezTo>
                  <a:cubicBezTo>
                    <a:pt x="17053" y="21600"/>
                    <a:pt x="21600" y="17053"/>
                    <a:pt x="21600" y="10232"/>
                  </a:cubicBezTo>
                  <a:cubicBezTo>
                    <a:pt x="21600" y="4547"/>
                    <a:pt x="17053" y="0"/>
                    <a:pt x="11368" y="0"/>
                  </a:cubicBezTo>
                  <a:close/>
                  <a:moveTo>
                    <a:pt x="11368" y="17053"/>
                  </a:moveTo>
                  <a:cubicBezTo>
                    <a:pt x="7958" y="17053"/>
                    <a:pt x="4547" y="14779"/>
                    <a:pt x="4547" y="10232"/>
                  </a:cubicBezTo>
                  <a:cubicBezTo>
                    <a:pt x="4547" y="6821"/>
                    <a:pt x="7958" y="4547"/>
                    <a:pt x="11368" y="4547"/>
                  </a:cubicBezTo>
                  <a:cubicBezTo>
                    <a:pt x="14779" y="4547"/>
                    <a:pt x="18189" y="6821"/>
                    <a:pt x="18189" y="10232"/>
                  </a:cubicBezTo>
                  <a:cubicBezTo>
                    <a:pt x="18189" y="14779"/>
                    <a:pt x="14779" y="17053"/>
                    <a:pt x="11368" y="17053"/>
                  </a:cubicBezTo>
                  <a:close/>
                  <a:moveTo>
                    <a:pt x="11368" y="17053"/>
                  </a:moveTo>
                  <a:cubicBezTo>
                    <a:pt x="11368" y="17053"/>
                    <a:pt x="11368" y="17053"/>
                    <a:pt x="11368" y="17053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203" name="Freeform 96"/>
            <p:cNvSpPr/>
            <p:nvPr/>
          </p:nvSpPr>
          <p:spPr>
            <a:xfrm>
              <a:off x="169437" y="299960"/>
              <a:ext cx="86443" cy="85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16200"/>
                    <a:pt x="5400" y="21600"/>
                    <a:pt x="10800" y="21600"/>
                  </a:cubicBezTo>
                  <a:cubicBezTo>
                    <a:pt x="16200" y="21600"/>
                    <a:pt x="21600" y="16200"/>
                    <a:pt x="21600" y="10800"/>
                  </a:cubicBezTo>
                  <a:cubicBezTo>
                    <a:pt x="21600" y="5400"/>
                    <a:pt x="16200" y="0"/>
                    <a:pt x="10800" y="0"/>
                  </a:cubicBezTo>
                  <a:cubicBezTo>
                    <a:pt x="5400" y="0"/>
                    <a:pt x="0" y="5400"/>
                    <a:pt x="0" y="10800"/>
                  </a:cubicBezTo>
                  <a:close/>
                  <a:moveTo>
                    <a:pt x="10800" y="5400"/>
                  </a:moveTo>
                  <a:cubicBezTo>
                    <a:pt x="13500" y="5400"/>
                    <a:pt x="16200" y="8100"/>
                    <a:pt x="16200" y="10800"/>
                  </a:cubicBezTo>
                  <a:cubicBezTo>
                    <a:pt x="16200" y="13500"/>
                    <a:pt x="13500" y="16200"/>
                    <a:pt x="10800" y="16200"/>
                  </a:cubicBezTo>
                  <a:cubicBezTo>
                    <a:pt x="8100" y="16200"/>
                    <a:pt x="5400" y="13500"/>
                    <a:pt x="5400" y="10800"/>
                  </a:cubicBezTo>
                  <a:cubicBezTo>
                    <a:pt x="5400" y="8100"/>
                    <a:pt x="8100" y="5400"/>
                    <a:pt x="10800" y="5400"/>
                  </a:cubicBezTo>
                  <a:close/>
                  <a:moveTo>
                    <a:pt x="10800" y="5400"/>
                  </a:moveTo>
                  <a:cubicBezTo>
                    <a:pt x="10800" y="5400"/>
                    <a:pt x="10800" y="5400"/>
                    <a:pt x="10800" y="540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204" name="Freeform 97"/>
            <p:cNvSpPr/>
            <p:nvPr/>
          </p:nvSpPr>
          <p:spPr>
            <a:xfrm>
              <a:off x="255877" y="442797"/>
              <a:ext cx="38751" cy="42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200"/>
                    <a:pt x="18514" y="21600"/>
                    <a:pt x="9257" y="21600"/>
                  </a:cubicBezTo>
                  <a:cubicBezTo>
                    <a:pt x="3086" y="21600"/>
                    <a:pt x="0" y="16200"/>
                    <a:pt x="0" y="10800"/>
                  </a:cubicBezTo>
                  <a:cubicBezTo>
                    <a:pt x="0" y="5400"/>
                    <a:pt x="3086" y="0"/>
                    <a:pt x="9257" y="0"/>
                  </a:cubicBezTo>
                  <a:cubicBezTo>
                    <a:pt x="18514" y="0"/>
                    <a:pt x="21600" y="5400"/>
                    <a:pt x="21600" y="10800"/>
                  </a:cubicBezTo>
                  <a:close/>
                  <a:moveTo>
                    <a:pt x="21600" y="10800"/>
                  </a:moveTo>
                  <a:cubicBezTo>
                    <a:pt x="21600" y="10800"/>
                    <a:pt x="21600" y="10800"/>
                    <a:pt x="21600" y="1080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205" name="Freeform 98"/>
            <p:cNvSpPr/>
            <p:nvPr/>
          </p:nvSpPr>
          <p:spPr>
            <a:xfrm>
              <a:off x="589716" y="142837"/>
              <a:ext cx="44712" cy="37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343"/>
                  </a:moveTo>
                  <a:cubicBezTo>
                    <a:pt x="21600" y="18514"/>
                    <a:pt x="16200" y="21600"/>
                    <a:pt x="10800" y="21600"/>
                  </a:cubicBezTo>
                  <a:cubicBezTo>
                    <a:pt x="5400" y="21600"/>
                    <a:pt x="0" y="18514"/>
                    <a:pt x="0" y="12343"/>
                  </a:cubicBezTo>
                  <a:cubicBezTo>
                    <a:pt x="0" y="3086"/>
                    <a:pt x="5400" y="0"/>
                    <a:pt x="10800" y="0"/>
                  </a:cubicBezTo>
                  <a:cubicBezTo>
                    <a:pt x="16200" y="0"/>
                    <a:pt x="21600" y="3086"/>
                    <a:pt x="21600" y="12343"/>
                  </a:cubicBezTo>
                  <a:close/>
                  <a:moveTo>
                    <a:pt x="21600" y="12343"/>
                  </a:moveTo>
                  <a:cubicBezTo>
                    <a:pt x="21600" y="12343"/>
                    <a:pt x="21600" y="12343"/>
                    <a:pt x="21600" y="12343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1207" name="Freeform 20"/>
          <p:cNvSpPr/>
          <p:nvPr/>
        </p:nvSpPr>
        <p:spPr>
          <a:xfrm>
            <a:off x="2167900" y="2792681"/>
            <a:ext cx="604530" cy="6006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2" h="21490" extrusionOk="0">
                <a:moveTo>
                  <a:pt x="21247" y="3314"/>
                </a:moveTo>
                <a:cubicBezTo>
                  <a:pt x="18955" y="5510"/>
                  <a:pt x="18955" y="5510"/>
                  <a:pt x="18955" y="5510"/>
                </a:cubicBezTo>
                <a:cubicBezTo>
                  <a:pt x="16046" y="2524"/>
                  <a:pt x="16046" y="2524"/>
                  <a:pt x="16046" y="2524"/>
                </a:cubicBezTo>
                <a:cubicBezTo>
                  <a:pt x="18250" y="329"/>
                  <a:pt x="18250" y="329"/>
                  <a:pt x="18250" y="329"/>
                </a:cubicBezTo>
                <a:cubicBezTo>
                  <a:pt x="18691" y="-110"/>
                  <a:pt x="19308" y="-110"/>
                  <a:pt x="19749" y="329"/>
                </a:cubicBezTo>
                <a:cubicBezTo>
                  <a:pt x="21247" y="1822"/>
                  <a:pt x="21247" y="1822"/>
                  <a:pt x="21247" y="1822"/>
                </a:cubicBezTo>
                <a:cubicBezTo>
                  <a:pt x="21600" y="2261"/>
                  <a:pt x="21600" y="2875"/>
                  <a:pt x="21247" y="3314"/>
                </a:cubicBezTo>
                <a:moveTo>
                  <a:pt x="5554" y="12885"/>
                </a:moveTo>
                <a:cubicBezTo>
                  <a:pt x="8552" y="15870"/>
                  <a:pt x="8552" y="15870"/>
                  <a:pt x="8552" y="15870"/>
                </a:cubicBezTo>
                <a:cubicBezTo>
                  <a:pt x="4584" y="16836"/>
                  <a:pt x="4584" y="16836"/>
                  <a:pt x="4584" y="16836"/>
                </a:cubicBezTo>
                <a:lnTo>
                  <a:pt x="5554" y="12885"/>
                </a:lnTo>
                <a:close/>
                <a:moveTo>
                  <a:pt x="18250" y="6300"/>
                </a:moveTo>
                <a:cubicBezTo>
                  <a:pt x="9345" y="15168"/>
                  <a:pt x="9345" y="15168"/>
                  <a:pt x="9345" y="15168"/>
                </a:cubicBezTo>
                <a:cubicBezTo>
                  <a:pt x="6348" y="12183"/>
                  <a:pt x="6348" y="12183"/>
                  <a:pt x="6348" y="12183"/>
                </a:cubicBezTo>
                <a:cubicBezTo>
                  <a:pt x="15252" y="3314"/>
                  <a:pt x="15252" y="3314"/>
                  <a:pt x="15252" y="3314"/>
                </a:cubicBezTo>
                <a:lnTo>
                  <a:pt x="18250" y="6300"/>
                </a:lnTo>
                <a:close/>
                <a:moveTo>
                  <a:pt x="2116" y="3227"/>
                </a:moveTo>
                <a:cubicBezTo>
                  <a:pt x="2116" y="19383"/>
                  <a:pt x="2116" y="19383"/>
                  <a:pt x="2116" y="19383"/>
                </a:cubicBezTo>
                <a:cubicBezTo>
                  <a:pt x="18338" y="19383"/>
                  <a:pt x="18338" y="19383"/>
                  <a:pt x="18338" y="19383"/>
                </a:cubicBezTo>
                <a:cubicBezTo>
                  <a:pt x="18338" y="7705"/>
                  <a:pt x="18338" y="7705"/>
                  <a:pt x="18338" y="7705"/>
                </a:cubicBezTo>
                <a:cubicBezTo>
                  <a:pt x="20454" y="5597"/>
                  <a:pt x="20454" y="5597"/>
                  <a:pt x="20454" y="5597"/>
                </a:cubicBezTo>
                <a:cubicBezTo>
                  <a:pt x="20454" y="20436"/>
                  <a:pt x="20454" y="20436"/>
                  <a:pt x="20454" y="20436"/>
                </a:cubicBezTo>
                <a:cubicBezTo>
                  <a:pt x="20454" y="21051"/>
                  <a:pt x="20013" y="21490"/>
                  <a:pt x="19396" y="21490"/>
                </a:cubicBezTo>
                <a:cubicBezTo>
                  <a:pt x="1058" y="21490"/>
                  <a:pt x="1058" y="21490"/>
                  <a:pt x="1058" y="21490"/>
                </a:cubicBezTo>
                <a:cubicBezTo>
                  <a:pt x="441" y="21490"/>
                  <a:pt x="0" y="21051"/>
                  <a:pt x="0" y="20436"/>
                </a:cubicBezTo>
                <a:cubicBezTo>
                  <a:pt x="0" y="2173"/>
                  <a:pt x="0" y="2173"/>
                  <a:pt x="0" y="2173"/>
                </a:cubicBezTo>
                <a:cubicBezTo>
                  <a:pt x="0" y="1558"/>
                  <a:pt x="441" y="1119"/>
                  <a:pt x="1058" y="1119"/>
                </a:cubicBezTo>
                <a:cubicBezTo>
                  <a:pt x="15958" y="1119"/>
                  <a:pt x="15958" y="1119"/>
                  <a:pt x="15958" y="1119"/>
                </a:cubicBezTo>
                <a:cubicBezTo>
                  <a:pt x="13842" y="3227"/>
                  <a:pt x="13842" y="3227"/>
                  <a:pt x="13842" y="3227"/>
                </a:cubicBezTo>
                <a:lnTo>
                  <a:pt x="2116" y="3227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385878-FF15-477B-8EE7-21AEF4551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08" y="394178"/>
            <a:ext cx="973888" cy="97388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Freeform: Shape 1"/>
          <p:cNvSpPr/>
          <p:nvPr/>
        </p:nvSpPr>
        <p:spPr>
          <a:xfrm flipH="1">
            <a:off x="5697740" y="-147485"/>
            <a:ext cx="6494257" cy="7005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00" y="21600"/>
                </a:moveTo>
                <a:lnTo>
                  <a:pt x="21600" y="21600"/>
                </a:lnTo>
                <a:lnTo>
                  <a:pt x="12828" y="51"/>
                </a:lnTo>
                <a:lnTo>
                  <a:pt x="0" y="0"/>
                </a:lnTo>
                <a:lnTo>
                  <a:pt x="0" y="21600"/>
                </a:lnTo>
                <a:lnTo>
                  <a:pt x="11200" y="21600"/>
                </a:lnTo>
                <a:lnTo>
                  <a:pt x="11200" y="21600"/>
                </a:lnTo>
                <a:close/>
              </a:path>
            </a:pathLst>
          </a:custGeom>
          <a:solidFill>
            <a:srgbClr val="00B050"/>
          </a:solidFill>
          <a:ln w="12700">
            <a:miter lim="400000"/>
          </a:ln>
          <a:effectLst>
            <a:outerShdw blurRad="50800" dist="38100" dir="108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210" name="Rectangle 9"/>
          <p:cNvSpPr/>
          <p:nvPr/>
        </p:nvSpPr>
        <p:spPr>
          <a:xfrm>
            <a:off x="2508148" y="2921122"/>
            <a:ext cx="1206166" cy="1015615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</a:defRPr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211" name="Rectangle 13"/>
          <p:cNvSpPr/>
          <p:nvPr/>
        </p:nvSpPr>
        <p:spPr>
          <a:xfrm>
            <a:off x="8437230" y="2971357"/>
            <a:ext cx="1206166" cy="1015614"/>
          </a:xfrm>
          <a:prstGeom prst="rect">
            <a:avLst/>
          </a:prstGeom>
          <a:solidFill>
            <a:srgbClr val="00B050"/>
          </a:solidFill>
          <a:ln w="12700">
            <a:solidFill>
              <a:srgbClr val="00B050"/>
            </a:solidFill>
            <a:miter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</a:defRPr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212" name="Rectangle 15"/>
          <p:cNvSpPr txBox="1"/>
          <p:nvPr/>
        </p:nvSpPr>
        <p:spPr>
          <a:xfrm>
            <a:off x="7158698" y="4279636"/>
            <a:ext cx="3763228" cy="644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/>
            </a:pPr>
            <a:r>
              <a:rPr kumimoji="0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Международная федерация 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/>
            </a:pPr>
            <a:r>
              <a:rPr kumimoji="0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по виду спорта</a:t>
            </a:r>
          </a:p>
        </p:txBody>
      </p:sp>
      <p:sp>
        <p:nvSpPr>
          <p:cNvPr id="1213" name="TextBox 3"/>
          <p:cNvSpPr txBox="1"/>
          <p:nvPr/>
        </p:nvSpPr>
        <p:spPr>
          <a:xfrm>
            <a:off x="1422160" y="4279636"/>
            <a:ext cx="3378139" cy="644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000" b="1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Национальное антидопинговое агентство</a:t>
            </a:r>
          </a:p>
        </p:txBody>
      </p:sp>
      <p:grpSp>
        <p:nvGrpSpPr>
          <p:cNvPr id="1216" name="Рисунок 18"/>
          <p:cNvGrpSpPr/>
          <p:nvPr/>
        </p:nvGrpSpPr>
        <p:grpSpPr>
          <a:xfrm>
            <a:off x="2508148" y="3002900"/>
            <a:ext cx="1206166" cy="852057"/>
            <a:chOff x="0" y="0"/>
            <a:chExt cx="1206165" cy="852056"/>
          </a:xfrm>
        </p:grpSpPr>
        <p:sp>
          <p:nvSpPr>
            <p:cNvPr id="1214" name="Прямоугольник"/>
            <p:cNvSpPr/>
            <p:nvPr/>
          </p:nvSpPr>
          <p:spPr>
            <a:xfrm>
              <a:off x="0" y="0"/>
              <a:ext cx="1206166" cy="852057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pic>
          <p:nvPicPr>
            <p:cNvPr id="1215" name="image32.png" descr="image32.png"/>
            <p:cNvPicPr>
              <a:picLocks noChangeAspect="1"/>
            </p:cNvPicPr>
            <p:nvPr/>
          </p:nvPicPr>
          <p:blipFill>
            <a:blip r:embed="rId2"/>
            <a:srcRect t="14906" b="14906"/>
            <a:stretch>
              <a:fillRect/>
            </a:stretch>
          </p:blipFill>
          <p:spPr>
            <a:xfrm>
              <a:off x="0" y="0"/>
              <a:ext cx="1206166" cy="8520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217" name="Freeform 79"/>
          <p:cNvSpPr/>
          <p:nvPr/>
        </p:nvSpPr>
        <p:spPr>
          <a:xfrm>
            <a:off x="8584531" y="3012168"/>
            <a:ext cx="909660" cy="831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790" y="0"/>
                  <a:pt x="0" y="4790"/>
                  <a:pt x="0" y="10800"/>
                </a:cubicBezTo>
                <a:cubicBezTo>
                  <a:pt x="0" y="16810"/>
                  <a:pt x="4790" y="21600"/>
                  <a:pt x="10800" y="21600"/>
                </a:cubicBezTo>
                <a:cubicBezTo>
                  <a:pt x="16810" y="21600"/>
                  <a:pt x="21600" y="16810"/>
                  <a:pt x="21600" y="10800"/>
                </a:cubicBezTo>
                <a:cubicBezTo>
                  <a:pt x="21600" y="4790"/>
                  <a:pt x="16810" y="0"/>
                  <a:pt x="10800" y="0"/>
                </a:cubicBezTo>
                <a:close/>
                <a:moveTo>
                  <a:pt x="20018" y="10800"/>
                </a:moveTo>
                <a:cubicBezTo>
                  <a:pt x="20018" y="13195"/>
                  <a:pt x="19205" y="14822"/>
                  <a:pt x="18030" y="16403"/>
                </a:cubicBezTo>
                <a:cubicBezTo>
                  <a:pt x="17623" y="16403"/>
                  <a:pt x="17217" y="15590"/>
                  <a:pt x="17623" y="14822"/>
                </a:cubicBezTo>
                <a:cubicBezTo>
                  <a:pt x="18030" y="14008"/>
                  <a:pt x="18030" y="12427"/>
                  <a:pt x="18030" y="11613"/>
                </a:cubicBezTo>
                <a:cubicBezTo>
                  <a:pt x="18030" y="10800"/>
                  <a:pt x="17623" y="9218"/>
                  <a:pt x="16810" y="9218"/>
                </a:cubicBezTo>
                <a:cubicBezTo>
                  <a:pt x="15635" y="9218"/>
                  <a:pt x="15228" y="9218"/>
                  <a:pt x="14415" y="8044"/>
                </a:cubicBezTo>
                <a:cubicBezTo>
                  <a:pt x="13602" y="5603"/>
                  <a:pt x="16810" y="5197"/>
                  <a:pt x="15635" y="3977"/>
                </a:cubicBezTo>
                <a:cubicBezTo>
                  <a:pt x="15228" y="3615"/>
                  <a:pt x="13602" y="5197"/>
                  <a:pt x="13240" y="2802"/>
                </a:cubicBezTo>
                <a:lnTo>
                  <a:pt x="13602" y="2395"/>
                </a:lnTo>
                <a:cubicBezTo>
                  <a:pt x="17217" y="3615"/>
                  <a:pt x="20018" y="6778"/>
                  <a:pt x="20018" y="10800"/>
                </a:cubicBezTo>
                <a:close/>
                <a:moveTo>
                  <a:pt x="9580" y="1988"/>
                </a:moveTo>
                <a:cubicBezTo>
                  <a:pt x="9218" y="2395"/>
                  <a:pt x="8767" y="2395"/>
                  <a:pt x="8405" y="2802"/>
                </a:cubicBezTo>
                <a:cubicBezTo>
                  <a:pt x="7592" y="3615"/>
                  <a:pt x="7185" y="3208"/>
                  <a:pt x="6778" y="3977"/>
                </a:cubicBezTo>
                <a:cubicBezTo>
                  <a:pt x="6372" y="4790"/>
                  <a:pt x="5197" y="5603"/>
                  <a:pt x="5197" y="6010"/>
                </a:cubicBezTo>
                <a:cubicBezTo>
                  <a:pt x="5197" y="6417"/>
                  <a:pt x="6010" y="7185"/>
                  <a:pt x="6010" y="7185"/>
                </a:cubicBezTo>
                <a:cubicBezTo>
                  <a:pt x="6372" y="6778"/>
                  <a:pt x="7185" y="6778"/>
                  <a:pt x="7998" y="7185"/>
                </a:cubicBezTo>
                <a:cubicBezTo>
                  <a:pt x="8405" y="7185"/>
                  <a:pt x="12427" y="7637"/>
                  <a:pt x="11207" y="10800"/>
                </a:cubicBezTo>
                <a:cubicBezTo>
                  <a:pt x="10800" y="12020"/>
                  <a:pt x="8767" y="11613"/>
                  <a:pt x="8405" y="13195"/>
                </a:cubicBezTo>
                <a:cubicBezTo>
                  <a:pt x="8405" y="13602"/>
                  <a:pt x="8405" y="14822"/>
                  <a:pt x="7998" y="15228"/>
                </a:cubicBezTo>
                <a:cubicBezTo>
                  <a:pt x="7998" y="15590"/>
                  <a:pt x="8405" y="17623"/>
                  <a:pt x="7998" y="17623"/>
                </a:cubicBezTo>
                <a:cubicBezTo>
                  <a:pt x="7592" y="17623"/>
                  <a:pt x="6010" y="15590"/>
                  <a:pt x="6010" y="15590"/>
                </a:cubicBezTo>
                <a:cubicBezTo>
                  <a:pt x="6010" y="15228"/>
                  <a:pt x="5603" y="14008"/>
                  <a:pt x="5603" y="12833"/>
                </a:cubicBezTo>
                <a:cubicBezTo>
                  <a:pt x="5603" y="12020"/>
                  <a:pt x="3977" y="12020"/>
                  <a:pt x="3977" y="10800"/>
                </a:cubicBezTo>
                <a:cubicBezTo>
                  <a:pt x="3977" y="9625"/>
                  <a:pt x="4790" y="8812"/>
                  <a:pt x="4790" y="8405"/>
                </a:cubicBezTo>
                <a:cubicBezTo>
                  <a:pt x="4383" y="7637"/>
                  <a:pt x="2802" y="7637"/>
                  <a:pt x="2395" y="7637"/>
                </a:cubicBezTo>
                <a:cubicBezTo>
                  <a:pt x="3615" y="4383"/>
                  <a:pt x="6372" y="2395"/>
                  <a:pt x="9580" y="1988"/>
                </a:cubicBezTo>
                <a:close/>
                <a:moveTo>
                  <a:pt x="7998" y="19612"/>
                </a:moveTo>
                <a:cubicBezTo>
                  <a:pt x="8405" y="19205"/>
                  <a:pt x="8405" y="18798"/>
                  <a:pt x="9218" y="18798"/>
                </a:cubicBezTo>
                <a:cubicBezTo>
                  <a:pt x="9580" y="18798"/>
                  <a:pt x="9987" y="18798"/>
                  <a:pt x="10800" y="18392"/>
                </a:cubicBezTo>
                <a:cubicBezTo>
                  <a:pt x="11207" y="18392"/>
                  <a:pt x="12427" y="17985"/>
                  <a:pt x="13240" y="17623"/>
                </a:cubicBezTo>
                <a:cubicBezTo>
                  <a:pt x="14008" y="17623"/>
                  <a:pt x="15635" y="17985"/>
                  <a:pt x="15997" y="18392"/>
                </a:cubicBezTo>
                <a:cubicBezTo>
                  <a:pt x="14415" y="19612"/>
                  <a:pt x="12833" y="20018"/>
                  <a:pt x="10800" y="20018"/>
                </a:cubicBezTo>
                <a:cubicBezTo>
                  <a:pt x="9987" y="20018"/>
                  <a:pt x="8767" y="20018"/>
                  <a:pt x="7998" y="19612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pSp>
        <p:nvGrpSpPr>
          <p:cNvPr id="1220" name="Group 17"/>
          <p:cNvGrpSpPr/>
          <p:nvPr/>
        </p:nvGrpSpPr>
        <p:grpSpPr>
          <a:xfrm>
            <a:off x="-810213" y="5334000"/>
            <a:ext cx="2524126" cy="1524000"/>
            <a:chOff x="0" y="0"/>
            <a:chExt cx="2524124" cy="1524000"/>
          </a:xfrm>
        </p:grpSpPr>
        <p:sp>
          <p:nvSpPr>
            <p:cNvPr id="1218" name="Parallelogram 18"/>
            <p:cNvSpPr/>
            <p:nvPr/>
          </p:nvSpPr>
          <p:spPr>
            <a:xfrm flipH="1">
              <a:off x="1019175" y="342900"/>
              <a:ext cx="1504950" cy="1181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164" y="0"/>
                  </a:lnTo>
                  <a:lnTo>
                    <a:pt x="21600" y="0"/>
                  </a:lnTo>
                  <a:lnTo>
                    <a:pt x="10436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219" name="Parallelogram 19"/>
            <p:cNvSpPr/>
            <p:nvPr/>
          </p:nvSpPr>
          <p:spPr>
            <a:xfrm flipH="1">
              <a:off x="0" y="0"/>
              <a:ext cx="1504951" cy="1181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164" y="0"/>
                  </a:lnTo>
                  <a:lnTo>
                    <a:pt x="21600" y="0"/>
                  </a:lnTo>
                  <a:lnTo>
                    <a:pt x="10436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grpSp>
        <p:nvGrpSpPr>
          <p:cNvPr id="1223" name="Rectangle 110"/>
          <p:cNvGrpSpPr/>
          <p:nvPr/>
        </p:nvGrpSpPr>
        <p:grpSpPr>
          <a:xfrm>
            <a:off x="-1" y="1410270"/>
            <a:ext cx="2945357" cy="709333"/>
            <a:chOff x="0" y="0"/>
            <a:chExt cx="2945355" cy="709331"/>
          </a:xfrm>
        </p:grpSpPr>
        <p:sp>
          <p:nvSpPr>
            <p:cNvPr id="1221" name="Прямоугольник"/>
            <p:cNvSpPr/>
            <p:nvPr/>
          </p:nvSpPr>
          <p:spPr>
            <a:xfrm>
              <a:off x="-1" y="0"/>
              <a:ext cx="2945357" cy="709332"/>
            </a:xfrm>
            <a:prstGeom prst="rect">
              <a:avLst/>
            </a:pr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000" b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endParaRPr kumimoji="0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sym typeface="Open Sans"/>
              </a:endParaRPr>
            </a:p>
          </p:txBody>
        </p:sp>
        <p:sp>
          <p:nvSpPr>
            <p:cNvPr id="1222" name="КТО ТЕСТИРУЕТ?"/>
            <p:cNvSpPr txBox="1"/>
            <p:nvPr/>
          </p:nvSpPr>
          <p:spPr>
            <a:xfrm>
              <a:off x="45719" y="184575"/>
              <a:ext cx="2853917" cy="3401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000" b="1">
                  <a:solidFill>
                    <a:srgbClr val="FFFFFF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2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rPr>
                <a:t>КТО ТЕСТИРУЕТ?</a:t>
              </a:r>
            </a:p>
          </p:txBody>
        </p:sp>
      </p:grpSp>
      <p:grpSp>
        <p:nvGrpSpPr>
          <p:cNvPr id="1226" name="Rectangle 110"/>
          <p:cNvGrpSpPr/>
          <p:nvPr/>
        </p:nvGrpSpPr>
        <p:grpSpPr>
          <a:xfrm>
            <a:off x="-1" y="300177"/>
            <a:ext cx="3877571" cy="709333"/>
            <a:chOff x="0" y="0"/>
            <a:chExt cx="3877569" cy="709331"/>
          </a:xfrm>
        </p:grpSpPr>
        <p:sp>
          <p:nvSpPr>
            <p:cNvPr id="1224" name="Прямоугольник"/>
            <p:cNvSpPr/>
            <p:nvPr/>
          </p:nvSpPr>
          <p:spPr>
            <a:xfrm>
              <a:off x="-1" y="0"/>
              <a:ext cx="3877571" cy="709332"/>
            </a:xfrm>
            <a:prstGeom prst="rect">
              <a:avLst/>
            </a:pr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000" b="1">
                  <a:latin typeface="Maven Pro "/>
                  <a:ea typeface="Maven Pro "/>
                  <a:cs typeface="Maven Pro "/>
                  <a:sym typeface="Maven Pro "/>
                </a:defRPr>
              </a:pPr>
              <a:endParaRPr kumimoji="0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ven Pro "/>
                <a:sym typeface="Maven Pro "/>
              </a:endParaRPr>
            </a:p>
          </p:txBody>
        </p:sp>
        <p:sp>
          <p:nvSpPr>
            <p:cNvPr id="1225" name="ПРОЦЕДУРА ДОПИНГ-КОНТРОЛЯ"/>
            <p:cNvSpPr txBox="1"/>
            <p:nvPr/>
          </p:nvSpPr>
          <p:spPr>
            <a:xfrm>
              <a:off x="45719" y="184575"/>
              <a:ext cx="3786130" cy="3401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000" b="1"/>
              </a:lvl1pPr>
            </a:lstStyle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rPr>
                <a:t>ПРОЦЕДУРА ДОПИНГ-КОНТРОЛЯ</a:t>
              </a:r>
            </a:p>
          </p:txBody>
        </p:sp>
      </p:grp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5424A73-E54F-47B8-9DD0-3C95096E7E71}"/>
              </a:ext>
            </a:extLst>
          </p:cNvPr>
          <p:cNvSpPr/>
          <p:nvPr/>
        </p:nvSpPr>
        <p:spPr>
          <a:xfrm>
            <a:off x="3328519" y="294869"/>
            <a:ext cx="5939406" cy="746620"/>
          </a:xfrm>
          <a:prstGeom prst="rect">
            <a:avLst/>
          </a:prstGeom>
          <a:solidFill>
            <a:srgbClr val="00B05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245" name="Прямоугольник 1"/>
          <p:cNvSpPr txBox="1"/>
          <p:nvPr/>
        </p:nvSpPr>
        <p:spPr>
          <a:xfrm>
            <a:off x="3495905" y="340828"/>
            <a:ext cx="54800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 b="1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Права и обязанности спортсменов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246" name="TextBox 3"/>
          <p:cNvSpPr txBox="1"/>
          <p:nvPr/>
        </p:nvSpPr>
        <p:spPr>
          <a:xfrm>
            <a:off x="1577158" y="1905268"/>
            <a:ext cx="4721064" cy="3323987"/>
          </a:xfrm>
          <a:prstGeom prst="rect">
            <a:avLst/>
          </a:prstGeom>
          <a:gradFill>
            <a:gsLst>
              <a:gs pos="0">
                <a:schemeClr val="accent6">
                  <a:hueOff val="286552"/>
                  <a:satOff val="-5983"/>
                  <a:lumOff val="26183"/>
                </a:schemeClr>
              </a:gs>
              <a:gs pos="50000">
                <a:srgbClr val="A9CD97"/>
              </a:gs>
              <a:gs pos="100000">
                <a:schemeClr val="accent6">
                  <a:hueOff val="266558"/>
                  <a:satOff val="-2836"/>
                  <a:lumOff val="17637"/>
                </a:schemeClr>
              </a:gs>
            </a:gsLst>
            <a:lin ang="5400000"/>
          </a:gradFill>
          <a:ln w="6350">
            <a:solidFill>
              <a:schemeClr val="accent6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Char char="▪"/>
              <a:tabLst/>
              <a:defRPr sz="2000"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представителя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и </a:t>
            </a: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переводчика</a:t>
            </a:r>
            <a:endParaRPr lang="ru-RU" sz="20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Char char="▪"/>
              <a:tabLst/>
              <a:defRPr sz="2000"/>
            </a:pP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получение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дополнительной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информации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о </a:t>
            </a: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процедуре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допинг-контроля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Char char="▪"/>
              <a:tabLst/>
              <a:defRPr sz="2000"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получение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отсрочки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по </a:t>
            </a: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уважительной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причине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от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немедленной явки на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процедур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у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допинг-контроля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Char char="▪"/>
              <a:tabLst/>
              <a:defRPr sz="2000"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модификацию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процедуры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допинг-контроля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(</a:t>
            </a: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несовершеннолетние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спортсмены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и </a:t>
            </a: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спортсмены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с </a:t>
            </a: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ограниченными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возможностями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)</a:t>
            </a:r>
          </a:p>
        </p:txBody>
      </p:sp>
      <p:sp>
        <p:nvSpPr>
          <p:cNvPr id="1247" name="Заголовок 1"/>
          <p:cNvSpPr txBox="1"/>
          <p:nvPr/>
        </p:nvSpPr>
        <p:spPr>
          <a:xfrm>
            <a:off x="2811803" y="1405254"/>
            <a:ext cx="1919869" cy="415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marL="342900" indent="-342900" algn="ctr">
              <a:spcBef>
                <a:spcPts val="400"/>
              </a:spcBef>
              <a:defRPr sz="25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marL="342900" marR="0" lvl="0" indent="-342900" algn="ctr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 Light"/>
                <a:sym typeface="Calibri Light"/>
              </a:rPr>
              <a:t>Право</a:t>
            </a:r>
            <a:r>
              <a:rPr kumimoji="0" sz="2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 Light"/>
                <a:sym typeface="Calibri Light"/>
              </a:rPr>
              <a:t> </a:t>
            </a:r>
            <a:r>
              <a:rPr kumimoji="0" sz="2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 Light"/>
                <a:sym typeface="Calibri Light"/>
              </a:rPr>
              <a:t>на</a:t>
            </a:r>
            <a:r>
              <a:rPr kumimoji="0" sz="2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 Light"/>
                <a:sym typeface="Calibri Light"/>
              </a:rPr>
              <a:t>:</a:t>
            </a:r>
          </a:p>
        </p:txBody>
      </p:sp>
      <p:sp>
        <p:nvSpPr>
          <p:cNvPr id="1248" name="TextBox 5"/>
          <p:cNvSpPr txBox="1"/>
          <p:nvPr/>
        </p:nvSpPr>
        <p:spPr>
          <a:xfrm>
            <a:off x="6596109" y="1910715"/>
            <a:ext cx="4721064" cy="3323987"/>
          </a:xfrm>
          <a:prstGeom prst="rect">
            <a:avLst/>
          </a:prstGeom>
          <a:gradFill>
            <a:gsLst>
              <a:gs pos="0">
                <a:schemeClr val="accent2">
                  <a:hueOff val="-368864"/>
                  <a:lumOff val="24249"/>
                </a:schemeClr>
              </a:gs>
              <a:gs pos="50000">
                <a:srgbClr val="F5B093"/>
              </a:gs>
              <a:gs pos="100000">
                <a:schemeClr val="accent2">
                  <a:hueOff val="-353522"/>
                  <a:satOff val="5390"/>
                  <a:lumOff val="17469"/>
                </a:schemeClr>
              </a:gs>
            </a:gsLst>
            <a:lin ang="5400000"/>
          </a:gradFill>
          <a:ln w="6350">
            <a:solidFill>
              <a:schemeClr val="accent2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342900" marR="0" lvl="0" indent="-342900" algn="ctr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ct val="100000"/>
              <a:buFontTx/>
              <a:buChar char="▪"/>
              <a:tabLst/>
              <a:defRPr sz="2000"/>
            </a:pP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оставаться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в </a:t>
            </a: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поле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зрения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шаперона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/ИДК с </a:t>
            </a: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момента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уведомления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и </a:t>
            </a: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до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окончания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процедуры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342900" marR="0" lvl="0" indent="-342900" algn="ctr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ct val="100000"/>
              <a:buFontTx/>
              <a:buChar char="▪"/>
              <a:tabLst/>
              <a:defRPr sz="2000"/>
            </a:pP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предоставить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документ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, </a:t>
            </a: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удостоверяющий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личность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спортсмена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342900" marR="0" lvl="0" indent="-342900" algn="ctr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ct val="100000"/>
              <a:buFontTx/>
              <a:buChar char="▪"/>
              <a:tabLst/>
              <a:defRPr sz="2000"/>
            </a:pP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немедленно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явиться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на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пункт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допинг-контроля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342900" marR="0" lvl="0" indent="-342900" algn="ctr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ct val="100000"/>
              <a:buFontTx/>
              <a:buChar char="▪"/>
              <a:tabLst/>
              <a:defRPr sz="2000"/>
            </a:pP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знать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и </a:t>
            </a: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соблюдать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требования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процедуры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допинг-контроля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249" name="Заголовок 1"/>
          <p:cNvSpPr txBox="1"/>
          <p:nvPr/>
        </p:nvSpPr>
        <p:spPr>
          <a:xfrm>
            <a:off x="7820511" y="1457273"/>
            <a:ext cx="2185340" cy="415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marL="342900" marR="0" lvl="0" indent="-342900" algn="ctr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kumimoji="0" sz="2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 Light"/>
                <a:sym typeface="Calibri Light"/>
              </a:rPr>
              <a:t>Обязанности</a:t>
            </a:r>
            <a:r>
              <a:rPr kumimoji="0" sz="2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 Light"/>
                <a:sym typeface="Calibri Light"/>
              </a:rPr>
              <a:t>:</a:t>
            </a:r>
          </a:p>
        </p:txBody>
      </p:sp>
      <p:grpSp>
        <p:nvGrpSpPr>
          <p:cNvPr id="1253" name="Group 3"/>
          <p:cNvGrpSpPr/>
          <p:nvPr/>
        </p:nvGrpSpPr>
        <p:grpSpPr>
          <a:xfrm>
            <a:off x="5956725" y="1158207"/>
            <a:ext cx="442740" cy="91651"/>
            <a:chOff x="0" y="0"/>
            <a:chExt cx="442738" cy="91650"/>
          </a:xfrm>
        </p:grpSpPr>
        <p:sp>
          <p:nvSpPr>
            <p:cNvPr id="1250" name="Oval 4"/>
            <p:cNvSpPr/>
            <p:nvPr/>
          </p:nvSpPr>
          <p:spPr>
            <a:xfrm>
              <a:off x="-1" y="-1"/>
              <a:ext cx="91651" cy="91652"/>
            </a:xfrm>
            <a:prstGeom prst="ellipse">
              <a:avLst/>
            </a:pr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251" name="Oval 5"/>
            <p:cNvSpPr/>
            <p:nvPr/>
          </p:nvSpPr>
          <p:spPr>
            <a:xfrm>
              <a:off x="175544" y="-1"/>
              <a:ext cx="91651" cy="91652"/>
            </a:xfrm>
            <a:prstGeom prst="ellipse">
              <a:avLst/>
            </a:prstGeom>
            <a:solidFill>
              <a:srgbClr val="222A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252" name="Oval 6"/>
            <p:cNvSpPr/>
            <p:nvPr/>
          </p:nvSpPr>
          <p:spPr>
            <a:xfrm>
              <a:off x="351088" y="-1"/>
              <a:ext cx="91651" cy="91652"/>
            </a:xfrm>
            <a:prstGeom prst="ellipse">
              <a:avLst/>
            </a:pr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grpSp>
        <p:nvGrpSpPr>
          <p:cNvPr id="1256" name="Group 17"/>
          <p:cNvGrpSpPr/>
          <p:nvPr/>
        </p:nvGrpSpPr>
        <p:grpSpPr>
          <a:xfrm>
            <a:off x="-810213" y="5334000"/>
            <a:ext cx="2524126" cy="1524000"/>
            <a:chOff x="0" y="0"/>
            <a:chExt cx="2524124" cy="1524000"/>
          </a:xfrm>
        </p:grpSpPr>
        <p:sp>
          <p:nvSpPr>
            <p:cNvPr id="1254" name="Parallelogram 18"/>
            <p:cNvSpPr/>
            <p:nvPr/>
          </p:nvSpPr>
          <p:spPr>
            <a:xfrm flipH="1">
              <a:off x="1019175" y="342900"/>
              <a:ext cx="1504950" cy="1181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164" y="0"/>
                  </a:lnTo>
                  <a:lnTo>
                    <a:pt x="21600" y="0"/>
                  </a:lnTo>
                  <a:lnTo>
                    <a:pt x="10436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255" name="Parallelogram 19"/>
            <p:cNvSpPr/>
            <p:nvPr/>
          </p:nvSpPr>
          <p:spPr>
            <a:xfrm flipH="1">
              <a:off x="0" y="0"/>
              <a:ext cx="1504951" cy="1181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164" y="0"/>
                  </a:lnTo>
                  <a:lnTo>
                    <a:pt x="21600" y="0"/>
                  </a:lnTo>
                  <a:lnTo>
                    <a:pt x="10436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grpSp>
        <p:nvGrpSpPr>
          <p:cNvPr id="1259" name="Parallelogram 36"/>
          <p:cNvGrpSpPr/>
          <p:nvPr/>
        </p:nvGrpSpPr>
        <p:grpSpPr>
          <a:xfrm>
            <a:off x="208962" y="342138"/>
            <a:ext cx="2736394" cy="266613"/>
            <a:chOff x="0" y="0"/>
            <a:chExt cx="2736392" cy="266611"/>
          </a:xfrm>
        </p:grpSpPr>
        <p:sp>
          <p:nvSpPr>
            <p:cNvPr id="1257" name="Фигура"/>
            <p:cNvSpPr/>
            <p:nvPr/>
          </p:nvSpPr>
          <p:spPr>
            <a:xfrm>
              <a:off x="-1" y="0"/>
              <a:ext cx="2736394" cy="26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258" name="https://rusada.ru/"/>
            <p:cNvSpPr txBox="1"/>
            <p:nvPr/>
          </p:nvSpPr>
          <p:spPr>
            <a:xfrm>
              <a:off x="350279" y="4205"/>
              <a:ext cx="2035834" cy="258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300" b="0" i="0" u="none" strike="noStrike" kern="0" cap="none" spc="30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rPr>
                <a:t>https://rusada.ru/</a:t>
              </a:r>
            </a:p>
          </p:txBody>
        </p:sp>
      </p:grp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1D19114-34A7-4DF9-9BC5-FC14E5468224}"/>
              </a:ext>
            </a:extLst>
          </p:cNvPr>
          <p:cNvSpPr/>
          <p:nvPr/>
        </p:nvSpPr>
        <p:spPr>
          <a:xfrm>
            <a:off x="3221371" y="444012"/>
            <a:ext cx="6266577" cy="688200"/>
          </a:xfrm>
          <a:prstGeom prst="rect">
            <a:avLst/>
          </a:prstGeom>
          <a:solidFill>
            <a:srgbClr val="00B05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102" name="Прямоугольник 5"/>
          <p:cNvSpPr txBox="1"/>
          <p:nvPr/>
        </p:nvSpPr>
        <p:spPr>
          <a:xfrm>
            <a:off x="3333380" y="469481"/>
            <a:ext cx="6764013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 b="1" u="sng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Уважительные причины для отсрочки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pSp>
        <p:nvGrpSpPr>
          <p:cNvPr id="1105" name="Group 17"/>
          <p:cNvGrpSpPr/>
          <p:nvPr/>
        </p:nvGrpSpPr>
        <p:grpSpPr>
          <a:xfrm>
            <a:off x="-810213" y="5334000"/>
            <a:ext cx="2524126" cy="1524000"/>
            <a:chOff x="0" y="0"/>
            <a:chExt cx="2524124" cy="1524000"/>
          </a:xfrm>
        </p:grpSpPr>
        <p:sp>
          <p:nvSpPr>
            <p:cNvPr id="1103" name="Parallelogram 18"/>
            <p:cNvSpPr/>
            <p:nvPr/>
          </p:nvSpPr>
          <p:spPr>
            <a:xfrm flipH="1">
              <a:off x="1019175" y="342900"/>
              <a:ext cx="1504950" cy="1181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164" y="0"/>
                  </a:lnTo>
                  <a:lnTo>
                    <a:pt x="21600" y="0"/>
                  </a:lnTo>
                  <a:lnTo>
                    <a:pt x="10436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104" name="Parallelogram 19"/>
            <p:cNvSpPr/>
            <p:nvPr/>
          </p:nvSpPr>
          <p:spPr>
            <a:xfrm flipH="1">
              <a:off x="0" y="0"/>
              <a:ext cx="1504951" cy="1181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164" y="0"/>
                  </a:lnTo>
                  <a:lnTo>
                    <a:pt x="21600" y="0"/>
                  </a:lnTo>
                  <a:lnTo>
                    <a:pt x="10436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grpSp>
        <p:nvGrpSpPr>
          <p:cNvPr id="1114" name="Parallelogram 36"/>
          <p:cNvGrpSpPr/>
          <p:nvPr/>
        </p:nvGrpSpPr>
        <p:grpSpPr>
          <a:xfrm>
            <a:off x="261971" y="207072"/>
            <a:ext cx="2736394" cy="266613"/>
            <a:chOff x="0" y="0"/>
            <a:chExt cx="2736392" cy="266611"/>
          </a:xfrm>
        </p:grpSpPr>
        <p:sp>
          <p:nvSpPr>
            <p:cNvPr id="1112" name="Фигура"/>
            <p:cNvSpPr/>
            <p:nvPr/>
          </p:nvSpPr>
          <p:spPr>
            <a:xfrm>
              <a:off x="-1" y="0"/>
              <a:ext cx="2736394" cy="26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113" name="https://rusada.ru/"/>
            <p:cNvSpPr txBox="1"/>
            <p:nvPr/>
          </p:nvSpPr>
          <p:spPr>
            <a:xfrm>
              <a:off x="350279" y="4205"/>
              <a:ext cx="2035834" cy="258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300" b="0" i="0" u="none" strike="noStrike" kern="0" cap="none" spc="30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rPr>
                <a:t>https://rusada.ru/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10E197B-42AC-40C5-AE5B-EDA576423F66}"/>
              </a:ext>
            </a:extLst>
          </p:cNvPr>
          <p:cNvSpPr txBox="1"/>
          <p:nvPr/>
        </p:nvSpPr>
        <p:spPr>
          <a:xfrm>
            <a:off x="961438" y="2264437"/>
            <a:ext cx="9102055" cy="5565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984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505"/>
              </a:spcBef>
              <a:spcAft>
                <a:spcPts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ü"/>
              <a:tabLst>
                <a:tab pos="354965" algn="l"/>
                <a:tab pos="355600" algn="l"/>
              </a:tabLst>
              <a:defRPr/>
            </a:pPr>
            <a:r>
              <a:rPr kumimoji="0" lang="ru-RU" sz="200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оказание срочной медицинской помощи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7EB613-6534-4EE3-A90F-5950DE0F67E5}"/>
              </a:ext>
            </a:extLst>
          </p:cNvPr>
          <p:cNvSpPr txBox="1"/>
          <p:nvPr/>
        </p:nvSpPr>
        <p:spPr>
          <a:xfrm>
            <a:off x="6354659" y="5391520"/>
            <a:ext cx="4983060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окончание тренировочного процесса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5408EC8-CE9F-47F4-9121-FCDCA3C31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316" y="1357988"/>
            <a:ext cx="4392539" cy="292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947D7F3-76EF-417B-A640-B29F55EE0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702" y="3640508"/>
            <a:ext cx="3264983" cy="326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870334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5" name="Group 17"/>
          <p:cNvGrpSpPr/>
          <p:nvPr/>
        </p:nvGrpSpPr>
        <p:grpSpPr>
          <a:xfrm>
            <a:off x="-810213" y="5334000"/>
            <a:ext cx="2524126" cy="1524000"/>
            <a:chOff x="0" y="0"/>
            <a:chExt cx="2524124" cy="1524000"/>
          </a:xfrm>
        </p:grpSpPr>
        <p:sp>
          <p:nvSpPr>
            <p:cNvPr id="1103" name="Parallelogram 18"/>
            <p:cNvSpPr/>
            <p:nvPr/>
          </p:nvSpPr>
          <p:spPr>
            <a:xfrm flipH="1">
              <a:off x="1019175" y="342900"/>
              <a:ext cx="1504950" cy="1181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164" y="0"/>
                  </a:lnTo>
                  <a:lnTo>
                    <a:pt x="21600" y="0"/>
                  </a:lnTo>
                  <a:lnTo>
                    <a:pt x="10436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104" name="Parallelogram 19"/>
            <p:cNvSpPr/>
            <p:nvPr/>
          </p:nvSpPr>
          <p:spPr>
            <a:xfrm flipH="1">
              <a:off x="0" y="0"/>
              <a:ext cx="1504951" cy="1181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164" y="0"/>
                  </a:lnTo>
                  <a:lnTo>
                    <a:pt x="21600" y="0"/>
                  </a:lnTo>
                  <a:lnTo>
                    <a:pt x="10436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grpSp>
        <p:nvGrpSpPr>
          <p:cNvPr id="1114" name="Parallelogram 36"/>
          <p:cNvGrpSpPr/>
          <p:nvPr/>
        </p:nvGrpSpPr>
        <p:grpSpPr>
          <a:xfrm>
            <a:off x="261971" y="207072"/>
            <a:ext cx="2736394" cy="266613"/>
            <a:chOff x="0" y="0"/>
            <a:chExt cx="2736392" cy="266611"/>
          </a:xfrm>
        </p:grpSpPr>
        <p:sp>
          <p:nvSpPr>
            <p:cNvPr id="1112" name="Фигура"/>
            <p:cNvSpPr/>
            <p:nvPr/>
          </p:nvSpPr>
          <p:spPr>
            <a:xfrm>
              <a:off x="-1" y="0"/>
              <a:ext cx="2736394" cy="26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113" name="https://rusada.ru/"/>
            <p:cNvSpPr txBox="1"/>
            <p:nvPr/>
          </p:nvSpPr>
          <p:spPr>
            <a:xfrm>
              <a:off x="350279" y="4205"/>
              <a:ext cx="2035834" cy="258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300" b="0" i="0" u="none" strike="noStrike" kern="0" cap="none" spc="30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rPr>
                <a:t>https://rusada.ru/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10E197B-42AC-40C5-AE5B-EDA576423F66}"/>
              </a:ext>
            </a:extLst>
          </p:cNvPr>
          <p:cNvSpPr txBox="1"/>
          <p:nvPr/>
        </p:nvSpPr>
        <p:spPr>
          <a:xfrm>
            <a:off x="5989740" y="1754226"/>
            <a:ext cx="3866855" cy="5565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984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ü"/>
              <a:tabLst>
                <a:tab pos="354965" algn="l"/>
                <a:tab pos="355600" algn="l"/>
              </a:tabLst>
              <a:defRPr/>
            </a:pPr>
            <a:r>
              <a:rPr kumimoji="0" lang="ru-RU" sz="200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участие в дальнейших стартах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AB677C-1EB4-44F2-B7E6-3B130C092030}"/>
              </a:ext>
            </a:extLst>
          </p:cNvPr>
          <p:cNvSpPr txBox="1"/>
          <p:nvPr/>
        </p:nvSpPr>
        <p:spPr>
          <a:xfrm>
            <a:off x="1270296" y="5133946"/>
            <a:ext cx="5436066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переодевание в более комфортную одежду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08FD21C0-0388-46E7-9C3F-BB0451970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522" y="3732285"/>
            <a:ext cx="4011649" cy="280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F6C7CEEF-A6EC-498E-BD60-84D4BE58DE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5" b="11141"/>
          <a:stretch/>
        </p:blipFill>
        <p:spPr bwMode="auto">
          <a:xfrm>
            <a:off x="1424320" y="853580"/>
            <a:ext cx="3787415" cy="310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741554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5" name="Group 17"/>
          <p:cNvGrpSpPr/>
          <p:nvPr/>
        </p:nvGrpSpPr>
        <p:grpSpPr>
          <a:xfrm>
            <a:off x="-810213" y="5334000"/>
            <a:ext cx="2524126" cy="1524000"/>
            <a:chOff x="0" y="0"/>
            <a:chExt cx="2524124" cy="1524000"/>
          </a:xfrm>
        </p:grpSpPr>
        <p:sp>
          <p:nvSpPr>
            <p:cNvPr id="1103" name="Parallelogram 18"/>
            <p:cNvSpPr/>
            <p:nvPr/>
          </p:nvSpPr>
          <p:spPr>
            <a:xfrm flipH="1">
              <a:off x="1019175" y="342900"/>
              <a:ext cx="1504950" cy="1181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164" y="0"/>
                  </a:lnTo>
                  <a:lnTo>
                    <a:pt x="21600" y="0"/>
                  </a:lnTo>
                  <a:lnTo>
                    <a:pt x="10436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104" name="Parallelogram 19"/>
            <p:cNvSpPr/>
            <p:nvPr/>
          </p:nvSpPr>
          <p:spPr>
            <a:xfrm flipH="1">
              <a:off x="0" y="0"/>
              <a:ext cx="1504951" cy="1181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164" y="0"/>
                  </a:lnTo>
                  <a:lnTo>
                    <a:pt x="21600" y="0"/>
                  </a:lnTo>
                  <a:lnTo>
                    <a:pt x="10436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grpSp>
        <p:nvGrpSpPr>
          <p:cNvPr id="1114" name="Parallelogram 36"/>
          <p:cNvGrpSpPr/>
          <p:nvPr/>
        </p:nvGrpSpPr>
        <p:grpSpPr>
          <a:xfrm>
            <a:off x="261971" y="207072"/>
            <a:ext cx="2736394" cy="266613"/>
            <a:chOff x="0" y="0"/>
            <a:chExt cx="2736392" cy="266611"/>
          </a:xfrm>
        </p:grpSpPr>
        <p:sp>
          <p:nvSpPr>
            <p:cNvPr id="1112" name="Фигура"/>
            <p:cNvSpPr/>
            <p:nvPr/>
          </p:nvSpPr>
          <p:spPr>
            <a:xfrm>
              <a:off x="-1" y="0"/>
              <a:ext cx="2736394" cy="26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113" name="https://rusada.ru/"/>
            <p:cNvSpPr txBox="1"/>
            <p:nvPr/>
          </p:nvSpPr>
          <p:spPr>
            <a:xfrm>
              <a:off x="350279" y="4205"/>
              <a:ext cx="2035834" cy="258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300" b="0" i="0" u="none" strike="noStrike" kern="0" cap="none" spc="30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rPr>
                <a:t>https://rusada.ru/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10E197B-42AC-40C5-AE5B-EDA576423F66}"/>
              </a:ext>
            </a:extLst>
          </p:cNvPr>
          <p:cNvSpPr txBox="1"/>
          <p:nvPr/>
        </p:nvSpPr>
        <p:spPr>
          <a:xfrm>
            <a:off x="1220809" y="1419102"/>
            <a:ext cx="4200972" cy="9566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475"/>
              </a:spcBef>
              <a:spcAft>
                <a:spcPts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ü"/>
              <a:tabLst>
                <a:tab pos="354965" algn="l"/>
                <a:tab pos="355600" algn="l"/>
              </a:tabLst>
              <a:defRPr/>
            </a:pPr>
            <a:r>
              <a:rPr kumimoji="0" lang="ru-RU" sz="200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забрать/найти</a:t>
            </a:r>
            <a:r>
              <a:rPr kumimoji="0" lang="ru-RU" sz="200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200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документ,</a:t>
            </a:r>
            <a:r>
              <a:rPr kumimoji="0" lang="ru-RU" sz="200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200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удостоверяющий</a:t>
            </a:r>
            <a:r>
              <a:rPr kumimoji="0" lang="ru-RU" sz="200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200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его</a:t>
            </a:r>
            <a:r>
              <a:rPr kumimoji="0" lang="ru-RU" sz="2000" i="0" u="none" strike="noStrike" kern="1200" cap="none" spc="-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200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личность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CFBDA6-3F1D-4044-BF07-0F240B1A0B4C}"/>
              </a:ext>
            </a:extLst>
          </p:cNvPr>
          <p:cNvSpPr txBox="1"/>
          <p:nvPr/>
        </p:nvSpPr>
        <p:spPr>
          <a:xfrm>
            <a:off x="6481739" y="4853167"/>
            <a:ext cx="5108894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поиск представителя и/или переводчика</a:t>
            </a:r>
          </a:p>
        </p:txBody>
      </p:sp>
      <p:pic>
        <p:nvPicPr>
          <p:cNvPr id="4100" name="Picture 4" descr="Open passport. id document male photo page legal sample international passport template Premium Vector">
            <a:extLst>
              <a:ext uri="{FF2B5EF4-FFF2-40B4-BE49-F238E27FC236}">
                <a16:creationId xmlns:a16="http://schemas.microsoft.com/office/drawing/2014/main" id="{5A2764EE-9226-4CC4-BE73-32D1C4410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617" y="139959"/>
            <a:ext cx="4591574" cy="412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7636358E-8F95-489F-BDBF-DF9B0AF3F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246" y="3321188"/>
            <a:ext cx="3325535" cy="332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36475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Rectangle 6"/>
          <p:cNvSpPr/>
          <p:nvPr/>
        </p:nvSpPr>
        <p:spPr>
          <a:xfrm>
            <a:off x="7441627" y="960035"/>
            <a:ext cx="3507631" cy="493792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</a:defRPr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443" name="Picture Placeholder 1" descr="Picture Placeholder 1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/>
          <a:stretch>
            <a:fillRect/>
          </a:stretch>
        </p:blipFill>
        <p:spPr>
          <a:xfrm>
            <a:off x="7461995" y="960036"/>
            <a:ext cx="3293734" cy="4937927"/>
          </a:xfrm>
          <a:prstGeom prst="rect">
            <a:avLst/>
          </a:prstGeom>
        </p:spPr>
      </p:pic>
      <p:sp>
        <p:nvSpPr>
          <p:cNvPr id="444" name="TextBox 9"/>
          <p:cNvSpPr txBox="1"/>
          <p:nvPr/>
        </p:nvSpPr>
        <p:spPr>
          <a:xfrm>
            <a:off x="789510" y="506134"/>
            <a:ext cx="5864184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600" b="1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Montserrat SemiBold"/>
              </a:rPr>
              <a:t>Памятка</a:t>
            </a:r>
            <a:r>
              <a:rPr kumimoji="0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Montserrat SemiBold"/>
              </a:rPr>
              <a:t> по </a:t>
            </a:r>
            <a:r>
              <a:rPr kumimoji="0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Montserrat SemiBold"/>
              </a:rPr>
              <a:t>изменениям</a:t>
            </a:r>
            <a:r>
              <a:rPr kumimoji="0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Montserrat SemiBold"/>
              </a:rPr>
              <a:t> в </a:t>
            </a:r>
            <a:r>
              <a:rPr kumimoji="0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Montserrat SemiBold"/>
              </a:rPr>
              <a:t>Кодексе</a:t>
            </a:r>
            <a:r>
              <a:rPr kumimoji="0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Montserrat SemiBold"/>
              </a:rPr>
              <a:t> 2021</a:t>
            </a:r>
          </a:p>
        </p:txBody>
      </p:sp>
      <p:grpSp>
        <p:nvGrpSpPr>
          <p:cNvPr id="448" name="Group 10"/>
          <p:cNvGrpSpPr/>
          <p:nvPr/>
        </p:nvGrpSpPr>
        <p:grpSpPr>
          <a:xfrm>
            <a:off x="3454406" y="2213224"/>
            <a:ext cx="442740" cy="91651"/>
            <a:chOff x="0" y="0"/>
            <a:chExt cx="442738" cy="91650"/>
          </a:xfrm>
        </p:grpSpPr>
        <p:sp>
          <p:nvSpPr>
            <p:cNvPr id="445" name="Oval 11"/>
            <p:cNvSpPr/>
            <p:nvPr/>
          </p:nvSpPr>
          <p:spPr>
            <a:xfrm>
              <a:off x="-1" y="-1"/>
              <a:ext cx="91651" cy="91652"/>
            </a:xfrm>
            <a:prstGeom prst="ellipse">
              <a:avLst/>
            </a:pr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446" name="Oval 12"/>
            <p:cNvSpPr/>
            <p:nvPr/>
          </p:nvSpPr>
          <p:spPr>
            <a:xfrm>
              <a:off x="175544" y="-1"/>
              <a:ext cx="91651" cy="91652"/>
            </a:xfrm>
            <a:prstGeom prst="ellipse">
              <a:avLst/>
            </a:prstGeom>
            <a:solidFill>
              <a:srgbClr val="222A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447" name="Oval 13"/>
            <p:cNvSpPr/>
            <p:nvPr/>
          </p:nvSpPr>
          <p:spPr>
            <a:xfrm>
              <a:off x="351088" y="-1"/>
              <a:ext cx="91651" cy="9165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00B050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grpSp>
        <p:nvGrpSpPr>
          <p:cNvPr id="451" name="Group 17"/>
          <p:cNvGrpSpPr/>
          <p:nvPr/>
        </p:nvGrpSpPr>
        <p:grpSpPr>
          <a:xfrm>
            <a:off x="-757204" y="5334000"/>
            <a:ext cx="2524126" cy="1524000"/>
            <a:chOff x="0" y="0"/>
            <a:chExt cx="2524124" cy="1524000"/>
          </a:xfrm>
        </p:grpSpPr>
        <p:sp>
          <p:nvSpPr>
            <p:cNvPr id="449" name="Parallelogram 18"/>
            <p:cNvSpPr/>
            <p:nvPr/>
          </p:nvSpPr>
          <p:spPr>
            <a:xfrm flipH="1">
              <a:off x="1019175" y="342900"/>
              <a:ext cx="1504950" cy="1181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164" y="0"/>
                  </a:lnTo>
                  <a:lnTo>
                    <a:pt x="21600" y="0"/>
                  </a:lnTo>
                  <a:lnTo>
                    <a:pt x="10436" y="21600"/>
                  </a:ln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450" name="Parallelogram 19"/>
            <p:cNvSpPr/>
            <p:nvPr/>
          </p:nvSpPr>
          <p:spPr>
            <a:xfrm flipH="1">
              <a:off x="0" y="0"/>
              <a:ext cx="1504951" cy="1181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164" y="0"/>
                  </a:lnTo>
                  <a:lnTo>
                    <a:pt x="21600" y="0"/>
                  </a:lnTo>
                  <a:lnTo>
                    <a:pt x="10436" y="21600"/>
                  </a:ln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452" name="Прямоугольник 2"/>
          <p:cNvSpPr/>
          <p:nvPr/>
        </p:nvSpPr>
        <p:spPr>
          <a:xfrm>
            <a:off x="8070574" y="0"/>
            <a:ext cx="4121426" cy="68580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6"/>
            </a:solidFill>
            <a:miter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pSp>
        <p:nvGrpSpPr>
          <p:cNvPr id="455" name="Parallelogram 36"/>
          <p:cNvGrpSpPr/>
          <p:nvPr/>
        </p:nvGrpSpPr>
        <p:grpSpPr>
          <a:xfrm>
            <a:off x="9195441" y="6381794"/>
            <a:ext cx="2736393" cy="266613"/>
            <a:chOff x="0" y="0"/>
            <a:chExt cx="2736392" cy="266611"/>
          </a:xfrm>
        </p:grpSpPr>
        <p:sp>
          <p:nvSpPr>
            <p:cNvPr id="453" name="Фигура"/>
            <p:cNvSpPr/>
            <p:nvPr/>
          </p:nvSpPr>
          <p:spPr>
            <a:xfrm>
              <a:off x="-1" y="0"/>
              <a:ext cx="2736394" cy="26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454" name="https://rusada.ru/"/>
            <p:cNvSpPr txBox="1"/>
            <p:nvPr/>
          </p:nvSpPr>
          <p:spPr>
            <a:xfrm>
              <a:off x="350279" y="4205"/>
              <a:ext cx="2035834" cy="258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300" b="0" i="0" u="none" strike="noStrike" kern="0" cap="none" spc="30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rPr>
                <a:t>https://rusada.ru/</a:t>
              </a:r>
            </a:p>
          </p:txBody>
        </p:sp>
      </p:grpSp>
      <p:sp>
        <p:nvSpPr>
          <p:cNvPr id="456" name="Прямоугольник 22"/>
          <p:cNvSpPr txBox="1"/>
          <p:nvPr/>
        </p:nvSpPr>
        <p:spPr>
          <a:xfrm>
            <a:off x="760283" y="2647776"/>
            <a:ext cx="6004561" cy="1487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285750" indent="-285750">
              <a:buSzPct val="100000"/>
              <a:buChar char="✓"/>
              <a:defRPr sz="3200">
                <a:solidFill>
                  <a:srgbClr val="FFFFFF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✓"/>
              <a:tabLst/>
              <a:defRPr/>
            </a:pPr>
            <a:r>
              <a:rPr kumimoji="0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Доступна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на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сайте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РУСАДА в </a:t>
            </a:r>
            <a:r>
              <a:rPr kumimoji="0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разделе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Кодекс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и МС</a:t>
            </a:r>
          </a:p>
        </p:txBody>
      </p:sp>
      <p:pic>
        <p:nvPicPr>
          <p:cNvPr id="457" name="Новая заметка.jpeg" descr="Новая заметка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578" y="960037"/>
            <a:ext cx="4531373" cy="493792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58" name="Текст"/>
          <p:cNvSpPr txBox="1"/>
          <p:nvPr/>
        </p:nvSpPr>
        <p:spPr>
          <a:xfrm>
            <a:off x="-1645051" y="-8910239"/>
            <a:ext cx="127001" cy="467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3556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D669FFC-4CF9-47FD-9FA0-7B35778BE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338" y="4400550"/>
            <a:ext cx="18669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5" name="Group 17"/>
          <p:cNvGrpSpPr/>
          <p:nvPr/>
        </p:nvGrpSpPr>
        <p:grpSpPr>
          <a:xfrm>
            <a:off x="-810213" y="5334000"/>
            <a:ext cx="2524126" cy="1524000"/>
            <a:chOff x="0" y="0"/>
            <a:chExt cx="2524124" cy="1524000"/>
          </a:xfrm>
        </p:grpSpPr>
        <p:sp>
          <p:nvSpPr>
            <p:cNvPr id="1103" name="Parallelogram 18"/>
            <p:cNvSpPr/>
            <p:nvPr/>
          </p:nvSpPr>
          <p:spPr>
            <a:xfrm flipH="1">
              <a:off x="1019175" y="342900"/>
              <a:ext cx="1504950" cy="1181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164" y="0"/>
                  </a:lnTo>
                  <a:lnTo>
                    <a:pt x="21600" y="0"/>
                  </a:lnTo>
                  <a:lnTo>
                    <a:pt x="10436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104" name="Parallelogram 19"/>
            <p:cNvSpPr/>
            <p:nvPr/>
          </p:nvSpPr>
          <p:spPr>
            <a:xfrm flipH="1">
              <a:off x="0" y="0"/>
              <a:ext cx="1504951" cy="1181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164" y="0"/>
                  </a:lnTo>
                  <a:lnTo>
                    <a:pt x="21600" y="0"/>
                  </a:lnTo>
                  <a:lnTo>
                    <a:pt x="10436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grpSp>
        <p:nvGrpSpPr>
          <p:cNvPr id="1114" name="Parallelogram 36"/>
          <p:cNvGrpSpPr/>
          <p:nvPr/>
        </p:nvGrpSpPr>
        <p:grpSpPr>
          <a:xfrm>
            <a:off x="261971" y="207072"/>
            <a:ext cx="2736394" cy="266613"/>
            <a:chOff x="0" y="0"/>
            <a:chExt cx="2736392" cy="266611"/>
          </a:xfrm>
        </p:grpSpPr>
        <p:sp>
          <p:nvSpPr>
            <p:cNvPr id="1112" name="Фигура"/>
            <p:cNvSpPr/>
            <p:nvPr/>
          </p:nvSpPr>
          <p:spPr>
            <a:xfrm>
              <a:off x="-1" y="0"/>
              <a:ext cx="2736394" cy="26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113" name="https://rusada.ru/"/>
            <p:cNvSpPr txBox="1"/>
            <p:nvPr/>
          </p:nvSpPr>
          <p:spPr>
            <a:xfrm>
              <a:off x="350279" y="4205"/>
              <a:ext cx="2035834" cy="258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300" b="0" i="0" u="none" strike="noStrike" kern="0" cap="none" spc="30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rPr>
                <a:t>https://rusada.ru/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10E197B-42AC-40C5-AE5B-EDA576423F66}"/>
              </a:ext>
            </a:extLst>
          </p:cNvPr>
          <p:cNvSpPr txBox="1"/>
          <p:nvPr/>
        </p:nvSpPr>
        <p:spPr>
          <a:xfrm>
            <a:off x="5434813" y="1610703"/>
            <a:ext cx="6551488" cy="5565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>
                <a:tab pos="354965" algn="l"/>
                <a:tab pos="355600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у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частие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в церемонии </a:t>
            </a: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награждения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C48004-B40F-4DE3-AD79-37F820B48E18}"/>
              </a:ext>
            </a:extLst>
          </p:cNvPr>
          <p:cNvSpPr txBox="1"/>
          <p:nvPr/>
        </p:nvSpPr>
        <p:spPr>
          <a:xfrm>
            <a:off x="2122414" y="4969016"/>
            <a:ext cx="5310232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"/>
              </a:rPr>
              <a:t>участие в пресс-конференции после соревнований</a:t>
            </a:r>
          </a:p>
        </p:txBody>
      </p:sp>
      <p:pic>
        <p:nvPicPr>
          <p:cNvPr id="5122" name="Picture 2" descr="Gold trophy prize cup on podium illustration Free Vector">
            <a:extLst>
              <a:ext uri="{FF2B5EF4-FFF2-40B4-BE49-F238E27FC236}">
                <a16:creationId xmlns:a16="http://schemas.microsoft.com/office/drawing/2014/main" id="{1F991EA3-3091-4B73-8C22-948DECDD3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113" y="1178450"/>
            <a:ext cx="3009100" cy="300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4AC46F-5B57-40DB-9876-9384A05D54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146" y="3506001"/>
            <a:ext cx="3009099" cy="300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005527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23F13F2-71FB-4D58-BA06-545C47E9B0D5}"/>
              </a:ext>
            </a:extLst>
          </p:cNvPr>
          <p:cNvSpPr/>
          <p:nvPr/>
        </p:nvSpPr>
        <p:spPr>
          <a:xfrm>
            <a:off x="2877424" y="604007"/>
            <a:ext cx="6904139" cy="1023457"/>
          </a:xfrm>
          <a:prstGeom prst="rect">
            <a:avLst/>
          </a:prstGeom>
          <a:solidFill>
            <a:srgbClr val="00B05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pSp>
        <p:nvGrpSpPr>
          <p:cNvPr id="1105" name="Group 17"/>
          <p:cNvGrpSpPr/>
          <p:nvPr/>
        </p:nvGrpSpPr>
        <p:grpSpPr>
          <a:xfrm>
            <a:off x="-810213" y="5334000"/>
            <a:ext cx="2524126" cy="1524000"/>
            <a:chOff x="0" y="0"/>
            <a:chExt cx="2524124" cy="1524000"/>
          </a:xfrm>
        </p:grpSpPr>
        <p:sp>
          <p:nvSpPr>
            <p:cNvPr id="1103" name="Parallelogram 18"/>
            <p:cNvSpPr/>
            <p:nvPr/>
          </p:nvSpPr>
          <p:spPr>
            <a:xfrm flipH="1">
              <a:off x="1019175" y="342900"/>
              <a:ext cx="1504950" cy="1181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164" y="0"/>
                  </a:lnTo>
                  <a:lnTo>
                    <a:pt x="21600" y="0"/>
                  </a:lnTo>
                  <a:lnTo>
                    <a:pt x="10436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104" name="Parallelogram 19"/>
            <p:cNvSpPr/>
            <p:nvPr/>
          </p:nvSpPr>
          <p:spPr>
            <a:xfrm flipH="1">
              <a:off x="0" y="0"/>
              <a:ext cx="1504951" cy="1181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164" y="0"/>
                  </a:lnTo>
                  <a:lnTo>
                    <a:pt x="21600" y="0"/>
                  </a:lnTo>
                  <a:lnTo>
                    <a:pt x="10436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grpSp>
        <p:nvGrpSpPr>
          <p:cNvPr id="1114" name="Parallelogram 36"/>
          <p:cNvGrpSpPr/>
          <p:nvPr/>
        </p:nvGrpSpPr>
        <p:grpSpPr>
          <a:xfrm>
            <a:off x="261971" y="207072"/>
            <a:ext cx="2736394" cy="266613"/>
            <a:chOff x="0" y="0"/>
            <a:chExt cx="2736392" cy="266611"/>
          </a:xfrm>
        </p:grpSpPr>
        <p:sp>
          <p:nvSpPr>
            <p:cNvPr id="1112" name="Фигура"/>
            <p:cNvSpPr/>
            <p:nvPr/>
          </p:nvSpPr>
          <p:spPr>
            <a:xfrm>
              <a:off x="-1" y="0"/>
              <a:ext cx="2736394" cy="26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113" name="https://rusada.ru/"/>
            <p:cNvSpPr txBox="1"/>
            <p:nvPr/>
          </p:nvSpPr>
          <p:spPr>
            <a:xfrm>
              <a:off x="350279" y="4205"/>
              <a:ext cx="2035834" cy="258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300" b="0" i="0" u="none" strike="noStrike" kern="0" cap="none" spc="30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rPr>
                <a:t>https://rusada.ru/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4E489C4-4CEA-4794-BD84-5EB6FDC1CF36}"/>
              </a:ext>
            </a:extLst>
          </p:cNvPr>
          <p:cNvSpPr txBox="1"/>
          <p:nvPr/>
        </p:nvSpPr>
        <p:spPr>
          <a:xfrm>
            <a:off x="2634142" y="638682"/>
            <a:ext cx="7390701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Модификации для несовершеннолетних спортсменов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300D6C-E095-419F-97D7-F5860FE238CE}"/>
              </a:ext>
            </a:extLst>
          </p:cNvPr>
          <p:cNvSpPr txBox="1"/>
          <p:nvPr/>
        </p:nvSpPr>
        <p:spPr>
          <a:xfrm>
            <a:off x="961438" y="3150963"/>
            <a:ext cx="3954511" cy="1569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В</a:t>
            </a:r>
            <a:r>
              <a:rPr kumimoji="0" lang="ru-RU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озможность присутствия представителя  в течение всей процедуры отбора проб!</a:t>
            </a:r>
          </a:p>
        </p:txBody>
      </p:sp>
      <p:pic>
        <p:nvPicPr>
          <p:cNvPr id="6146" name="Picture 2" descr="Parents concept illustration Free Vector">
            <a:extLst>
              <a:ext uri="{FF2B5EF4-FFF2-40B4-BE49-F238E27FC236}">
                <a16:creationId xmlns:a16="http://schemas.microsoft.com/office/drawing/2014/main" id="{490025AE-AAFF-42E0-BE50-70043F35E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494" y="2076188"/>
            <a:ext cx="4438912" cy="443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53485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Прямоугольник 2"/>
          <p:cNvSpPr/>
          <p:nvPr/>
        </p:nvSpPr>
        <p:spPr>
          <a:xfrm>
            <a:off x="0" y="1771650"/>
            <a:ext cx="12192000" cy="3032825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89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pSp>
        <p:nvGrpSpPr>
          <p:cNvPr id="1092" name="Group 17"/>
          <p:cNvGrpSpPr/>
          <p:nvPr/>
        </p:nvGrpSpPr>
        <p:grpSpPr>
          <a:xfrm>
            <a:off x="-810212" y="5427405"/>
            <a:ext cx="2245756" cy="1430595"/>
            <a:chOff x="0" y="0"/>
            <a:chExt cx="2245755" cy="1430593"/>
          </a:xfrm>
        </p:grpSpPr>
        <p:sp>
          <p:nvSpPr>
            <p:cNvPr id="1090" name="Parallelogram 18"/>
            <p:cNvSpPr/>
            <p:nvPr/>
          </p:nvSpPr>
          <p:spPr>
            <a:xfrm flipH="1">
              <a:off x="906776" y="321883"/>
              <a:ext cx="1338980" cy="1108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091" name="Parallelogram 19"/>
            <p:cNvSpPr/>
            <p:nvPr/>
          </p:nvSpPr>
          <p:spPr>
            <a:xfrm flipH="1">
              <a:off x="-1" y="0"/>
              <a:ext cx="1338981" cy="1108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1093" name="TextBox 3"/>
          <p:cNvSpPr/>
          <p:nvPr/>
        </p:nvSpPr>
        <p:spPr>
          <a:xfrm>
            <a:off x="0" y="2131154"/>
            <a:ext cx="12192000" cy="283619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rotWithShape="0">
              <a:srgbClr val="000000">
                <a:alpha val="40000"/>
              </a:srgbClr>
            </a:outerShdw>
            <a:reflection stA="52000" endPos="40000" dir="5400000" sy="-100000" algn="bl" rotWithShape="0"/>
          </a:effectLst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94" name="TextBox 13"/>
          <p:cNvSpPr txBox="1"/>
          <p:nvPr/>
        </p:nvSpPr>
        <p:spPr>
          <a:xfrm>
            <a:off x="3321489" y="2950242"/>
            <a:ext cx="10341670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Пулы тестирования</a:t>
            </a:r>
          </a:p>
        </p:txBody>
      </p:sp>
      <p:grpSp>
        <p:nvGrpSpPr>
          <p:cNvPr id="1097" name="Parallelogram 36"/>
          <p:cNvGrpSpPr/>
          <p:nvPr/>
        </p:nvGrpSpPr>
        <p:grpSpPr>
          <a:xfrm>
            <a:off x="261971" y="207072"/>
            <a:ext cx="2736394" cy="266613"/>
            <a:chOff x="0" y="0"/>
            <a:chExt cx="2736392" cy="266611"/>
          </a:xfrm>
        </p:grpSpPr>
        <p:sp>
          <p:nvSpPr>
            <p:cNvPr id="1095" name="Фигура"/>
            <p:cNvSpPr/>
            <p:nvPr/>
          </p:nvSpPr>
          <p:spPr>
            <a:xfrm>
              <a:off x="-1" y="0"/>
              <a:ext cx="2736394" cy="26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096" name="https://rusada.ru/"/>
            <p:cNvSpPr txBox="1"/>
            <p:nvPr/>
          </p:nvSpPr>
          <p:spPr>
            <a:xfrm>
              <a:off x="350279" y="4205"/>
              <a:ext cx="2035834" cy="258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300" b="0" i="0" u="none" strike="noStrike" kern="0" cap="none" spc="30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rPr>
                <a:t>https://rusada.ru/</a:t>
              </a:r>
            </a:p>
          </p:txBody>
        </p:sp>
      </p:grpSp>
      <p:sp>
        <p:nvSpPr>
          <p:cNvPr id="1098" name="Straight Connector 9"/>
          <p:cNvSpPr/>
          <p:nvPr/>
        </p:nvSpPr>
        <p:spPr>
          <a:xfrm flipH="1" flipV="1">
            <a:off x="4159133" y="4073061"/>
            <a:ext cx="3630151" cy="1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Прямоугольник 2"/>
          <p:cNvSpPr/>
          <p:nvPr/>
        </p:nvSpPr>
        <p:spPr>
          <a:xfrm>
            <a:off x="3817256" y="757423"/>
            <a:ext cx="3556194" cy="5446422"/>
          </a:xfrm>
          <a:prstGeom prst="rect">
            <a:avLst/>
          </a:prstGeom>
          <a:solidFill>
            <a:srgbClr val="00B050"/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101" name="Прямоугольник 3"/>
          <p:cNvSpPr/>
          <p:nvPr/>
        </p:nvSpPr>
        <p:spPr>
          <a:xfrm>
            <a:off x="7754408" y="757423"/>
            <a:ext cx="3556194" cy="5446422"/>
          </a:xfrm>
          <a:prstGeom prst="rect">
            <a:avLst/>
          </a:prstGeom>
          <a:solidFill>
            <a:srgbClr val="00B050"/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102" name="Прямоугольник 5"/>
          <p:cNvSpPr txBox="1"/>
          <p:nvPr/>
        </p:nvSpPr>
        <p:spPr>
          <a:xfrm>
            <a:off x="4316019" y="163322"/>
            <a:ext cx="6764013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000" b="1" u="sng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СПОРТСМЕН ПРЕДОСТАВЛЯЕТ ИНФОРМАЦИЮ, ЕСЛИ:</a:t>
            </a:r>
          </a:p>
        </p:txBody>
      </p:sp>
      <p:grpSp>
        <p:nvGrpSpPr>
          <p:cNvPr id="1105" name="Group 17"/>
          <p:cNvGrpSpPr/>
          <p:nvPr/>
        </p:nvGrpSpPr>
        <p:grpSpPr>
          <a:xfrm>
            <a:off x="-810213" y="5334000"/>
            <a:ext cx="2524126" cy="1524000"/>
            <a:chOff x="0" y="0"/>
            <a:chExt cx="2524124" cy="1524000"/>
          </a:xfrm>
        </p:grpSpPr>
        <p:sp>
          <p:nvSpPr>
            <p:cNvPr id="1103" name="Parallelogram 18"/>
            <p:cNvSpPr/>
            <p:nvPr/>
          </p:nvSpPr>
          <p:spPr>
            <a:xfrm flipH="1">
              <a:off x="1019175" y="342900"/>
              <a:ext cx="1504950" cy="1181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164" y="0"/>
                  </a:lnTo>
                  <a:lnTo>
                    <a:pt x="21600" y="0"/>
                  </a:lnTo>
                  <a:lnTo>
                    <a:pt x="10436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104" name="Parallelogram 19"/>
            <p:cNvSpPr/>
            <p:nvPr/>
          </p:nvSpPr>
          <p:spPr>
            <a:xfrm flipH="1">
              <a:off x="0" y="0"/>
              <a:ext cx="1504951" cy="1181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164" y="0"/>
                  </a:lnTo>
                  <a:lnTo>
                    <a:pt x="21600" y="0"/>
                  </a:lnTo>
                  <a:lnTo>
                    <a:pt x="10436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1106" name="Прямоугольник 12"/>
          <p:cNvSpPr/>
          <p:nvPr/>
        </p:nvSpPr>
        <p:spPr>
          <a:xfrm>
            <a:off x="3570454" y="2031002"/>
            <a:ext cx="3915607" cy="2525781"/>
          </a:xfrm>
          <a:prstGeom prst="rect">
            <a:avLst/>
          </a:prstGeom>
          <a:solidFill>
            <a:srgbClr val="FFFFFF"/>
          </a:solidFill>
          <a:ln w="12700">
            <a:solidFill>
              <a:srgbClr val="00B050"/>
            </a:solidFill>
            <a:miter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107" name="Прямоугольник 13"/>
          <p:cNvSpPr/>
          <p:nvPr/>
        </p:nvSpPr>
        <p:spPr>
          <a:xfrm>
            <a:off x="7625952" y="2031001"/>
            <a:ext cx="3915606" cy="2525782"/>
          </a:xfrm>
          <a:prstGeom prst="rect">
            <a:avLst/>
          </a:prstGeom>
          <a:solidFill>
            <a:srgbClr val="FFFFFF"/>
          </a:solidFill>
          <a:ln w="12700">
            <a:solidFill>
              <a:srgbClr val="00B050"/>
            </a:solidFill>
            <a:miter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1108" name="Рисунок 15" descr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565" y="2149188"/>
            <a:ext cx="1612628" cy="2288309"/>
          </a:xfrm>
          <a:prstGeom prst="rect">
            <a:avLst/>
          </a:prstGeom>
          <a:ln>
            <a:solidFill>
              <a:schemeClr val="accent1"/>
            </a:solidFill>
            <a:miter/>
          </a:ln>
        </p:spPr>
      </p:pic>
      <p:pic>
        <p:nvPicPr>
          <p:cNvPr id="1109" name="Рисунок 14" descr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7378" y="2149188"/>
            <a:ext cx="1612628" cy="2285135"/>
          </a:xfrm>
          <a:prstGeom prst="rect">
            <a:avLst/>
          </a:prstGeom>
          <a:ln>
            <a:solidFill>
              <a:schemeClr val="accent1"/>
            </a:solidFill>
            <a:miter/>
          </a:ln>
        </p:spPr>
      </p:pic>
      <p:pic>
        <p:nvPicPr>
          <p:cNvPr id="1110" name="Рисунок 8" descr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5845" y="2149188"/>
            <a:ext cx="1603152" cy="2269263"/>
          </a:xfrm>
          <a:prstGeom prst="rect">
            <a:avLst/>
          </a:prstGeom>
          <a:ln>
            <a:solidFill>
              <a:schemeClr val="accent1"/>
            </a:solidFill>
            <a:miter/>
          </a:ln>
        </p:spPr>
      </p:pic>
      <p:pic>
        <p:nvPicPr>
          <p:cNvPr id="1111" name="Рисунок 7" descr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7019" y="2149188"/>
            <a:ext cx="1603152" cy="2282395"/>
          </a:xfrm>
          <a:prstGeom prst="rect">
            <a:avLst/>
          </a:prstGeom>
          <a:ln>
            <a:solidFill>
              <a:schemeClr val="accent1"/>
            </a:solidFill>
            <a:miter/>
          </a:ln>
        </p:spPr>
      </p:pic>
      <p:grpSp>
        <p:nvGrpSpPr>
          <p:cNvPr id="1114" name="Parallelogram 36"/>
          <p:cNvGrpSpPr/>
          <p:nvPr/>
        </p:nvGrpSpPr>
        <p:grpSpPr>
          <a:xfrm>
            <a:off x="261971" y="207072"/>
            <a:ext cx="2736394" cy="266613"/>
            <a:chOff x="0" y="0"/>
            <a:chExt cx="2736392" cy="266611"/>
          </a:xfrm>
        </p:grpSpPr>
        <p:sp>
          <p:nvSpPr>
            <p:cNvPr id="1112" name="Фигура"/>
            <p:cNvSpPr/>
            <p:nvPr/>
          </p:nvSpPr>
          <p:spPr>
            <a:xfrm>
              <a:off x="-1" y="0"/>
              <a:ext cx="2736394" cy="26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113" name="https://rusada.ru/"/>
            <p:cNvSpPr txBox="1"/>
            <p:nvPr/>
          </p:nvSpPr>
          <p:spPr>
            <a:xfrm>
              <a:off x="350279" y="4205"/>
              <a:ext cx="2035834" cy="258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300" b="0" i="0" u="none" strike="noStrike" kern="0" cap="none" spc="30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rPr>
                <a:t>https://rusada.ru/</a:t>
              </a:r>
            </a:p>
          </p:txBody>
        </p:sp>
      </p:grp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1" name="PpHeader"/>
          <p:cNvGrpSpPr/>
          <p:nvPr/>
        </p:nvGrpSpPr>
        <p:grpSpPr>
          <a:xfrm>
            <a:off x="12341060" y="-655482"/>
            <a:ext cx="1716383" cy="127001"/>
            <a:chOff x="0" y="0"/>
            <a:chExt cx="1716381" cy="127000"/>
          </a:xfrm>
        </p:grpSpPr>
        <p:sp>
          <p:nvSpPr>
            <p:cNvPr id="1116" name="Twitter"/>
            <p:cNvSpPr txBox="1"/>
            <p:nvPr/>
          </p:nvSpPr>
          <p:spPr>
            <a:xfrm>
              <a:off x="-1" y="0"/>
              <a:ext cx="261294" cy="127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>
                <a:defRPr sz="800">
                  <a:solidFill>
                    <a:srgbClr val="D9D9D9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D9D9D9"/>
                  </a:solidFill>
                  <a:effectLst/>
                  <a:uLnTx/>
                  <a:uFillTx/>
                  <a:latin typeface="Calibri Light"/>
                  <a:cs typeface="Calibri Light"/>
                  <a:sym typeface="Calibri Light"/>
                </a:rPr>
                <a:t>Home</a:t>
              </a:r>
            </a:p>
          </p:txBody>
        </p:sp>
        <p:sp>
          <p:nvSpPr>
            <p:cNvPr id="1117" name="Icon 29"/>
            <p:cNvSpPr/>
            <p:nvPr/>
          </p:nvSpPr>
          <p:spPr>
            <a:xfrm>
              <a:off x="535908" y="2551"/>
              <a:ext cx="117993" cy="117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17" y="20110"/>
                  </a:moveTo>
                  <a:cubicBezTo>
                    <a:pt x="894" y="20110"/>
                    <a:pt x="745" y="20259"/>
                    <a:pt x="745" y="20483"/>
                  </a:cubicBezTo>
                  <a:lnTo>
                    <a:pt x="745" y="20855"/>
                  </a:lnTo>
                  <a:lnTo>
                    <a:pt x="20855" y="20855"/>
                  </a:lnTo>
                  <a:lnTo>
                    <a:pt x="20855" y="20483"/>
                  </a:lnTo>
                  <a:cubicBezTo>
                    <a:pt x="20855" y="20259"/>
                    <a:pt x="20706" y="20110"/>
                    <a:pt x="20483" y="20110"/>
                  </a:cubicBezTo>
                  <a:lnTo>
                    <a:pt x="1862" y="20110"/>
                  </a:lnTo>
                  <a:close/>
                  <a:moveTo>
                    <a:pt x="2607" y="18621"/>
                  </a:moveTo>
                  <a:cubicBezTo>
                    <a:pt x="2383" y="18621"/>
                    <a:pt x="2234" y="18770"/>
                    <a:pt x="2234" y="18993"/>
                  </a:cubicBezTo>
                  <a:lnTo>
                    <a:pt x="2234" y="19366"/>
                  </a:lnTo>
                  <a:lnTo>
                    <a:pt x="19366" y="19366"/>
                  </a:lnTo>
                  <a:lnTo>
                    <a:pt x="19366" y="18993"/>
                  </a:lnTo>
                  <a:cubicBezTo>
                    <a:pt x="19366" y="18770"/>
                    <a:pt x="19217" y="18621"/>
                    <a:pt x="18993" y="18621"/>
                  </a:cubicBezTo>
                  <a:lnTo>
                    <a:pt x="3352" y="18621"/>
                  </a:lnTo>
                  <a:close/>
                  <a:moveTo>
                    <a:pt x="4841" y="13407"/>
                  </a:moveTo>
                  <a:cubicBezTo>
                    <a:pt x="5065" y="13407"/>
                    <a:pt x="5214" y="13556"/>
                    <a:pt x="5214" y="13779"/>
                  </a:cubicBezTo>
                  <a:lnTo>
                    <a:pt x="5214" y="16759"/>
                  </a:lnTo>
                  <a:cubicBezTo>
                    <a:pt x="5214" y="16982"/>
                    <a:pt x="5065" y="17131"/>
                    <a:pt x="4841" y="17131"/>
                  </a:cubicBezTo>
                  <a:cubicBezTo>
                    <a:pt x="4618" y="17131"/>
                    <a:pt x="4469" y="16982"/>
                    <a:pt x="4469" y="16759"/>
                  </a:cubicBezTo>
                  <a:lnTo>
                    <a:pt x="4469" y="13779"/>
                  </a:lnTo>
                  <a:cubicBezTo>
                    <a:pt x="4469" y="13556"/>
                    <a:pt x="4618" y="13407"/>
                    <a:pt x="4841" y="13407"/>
                  </a:cubicBezTo>
                  <a:close/>
                  <a:moveTo>
                    <a:pt x="10800" y="10428"/>
                  </a:moveTo>
                  <a:cubicBezTo>
                    <a:pt x="11023" y="10428"/>
                    <a:pt x="11172" y="10577"/>
                    <a:pt x="11172" y="10800"/>
                  </a:cubicBezTo>
                  <a:lnTo>
                    <a:pt x="11172" y="16759"/>
                  </a:lnTo>
                  <a:cubicBezTo>
                    <a:pt x="11172" y="16982"/>
                    <a:pt x="11023" y="17131"/>
                    <a:pt x="10800" y="17131"/>
                  </a:cubicBezTo>
                  <a:cubicBezTo>
                    <a:pt x="10576" y="17131"/>
                    <a:pt x="10428" y="16982"/>
                    <a:pt x="10428" y="16759"/>
                  </a:cubicBezTo>
                  <a:lnTo>
                    <a:pt x="10428" y="10800"/>
                  </a:lnTo>
                  <a:cubicBezTo>
                    <a:pt x="10428" y="10577"/>
                    <a:pt x="10576" y="10428"/>
                    <a:pt x="10800" y="10428"/>
                  </a:cubicBezTo>
                  <a:close/>
                  <a:moveTo>
                    <a:pt x="12662" y="8193"/>
                  </a:moveTo>
                  <a:lnTo>
                    <a:pt x="12662" y="17876"/>
                  </a:lnTo>
                  <a:lnTo>
                    <a:pt x="14897" y="17876"/>
                  </a:lnTo>
                  <a:lnTo>
                    <a:pt x="14897" y="8193"/>
                  </a:lnTo>
                  <a:close/>
                  <a:moveTo>
                    <a:pt x="6703" y="8193"/>
                  </a:moveTo>
                  <a:lnTo>
                    <a:pt x="6703" y="17876"/>
                  </a:lnTo>
                  <a:lnTo>
                    <a:pt x="8938" y="17876"/>
                  </a:lnTo>
                  <a:lnTo>
                    <a:pt x="8938" y="8193"/>
                  </a:lnTo>
                  <a:close/>
                  <a:moveTo>
                    <a:pt x="16759" y="7448"/>
                  </a:moveTo>
                  <a:cubicBezTo>
                    <a:pt x="16982" y="7448"/>
                    <a:pt x="17131" y="7597"/>
                    <a:pt x="17131" y="7821"/>
                  </a:cubicBezTo>
                  <a:lnTo>
                    <a:pt x="17131" y="16759"/>
                  </a:lnTo>
                  <a:cubicBezTo>
                    <a:pt x="17131" y="16982"/>
                    <a:pt x="16982" y="17131"/>
                    <a:pt x="16759" y="17131"/>
                  </a:cubicBezTo>
                  <a:cubicBezTo>
                    <a:pt x="16535" y="17131"/>
                    <a:pt x="16386" y="16982"/>
                    <a:pt x="16386" y="16759"/>
                  </a:cubicBezTo>
                  <a:lnTo>
                    <a:pt x="16386" y="7821"/>
                  </a:lnTo>
                  <a:cubicBezTo>
                    <a:pt x="16386" y="7597"/>
                    <a:pt x="16535" y="7448"/>
                    <a:pt x="16759" y="7448"/>
                  </a:cubicBezTo>
                  <a:close/>
                  <a:moveTo>
                    <a:pt x="10800" y="7448"/>
                  </a:moveTo>
                  <a:cubicBezTo>
                    <a:pt x="11023" y="7448"/>
                    <a:pt x="11172" y="7597"/>
                    <a:pt x="11172" y="7821"/>
                  </a:cubicBezTo>
                  <a:lnTo>
                    <a:pt x="11172" y="9310"/>
                  </a:lnTo>
                  <a:cubicBezTo>
                    <a:pt x="11172" y="9534"/>
                    <a:pt x="11023" y="9683"/>
                    <a:pt x="10800" y="9683"/>
                  </a:cubicBezTo>
                  <a:cubicBezTo>
                    <a:pt x="10576" y="9683"/>
                    <a:pt x="10428" y="9534"/>
                    <a:pt x="10428" y="9310"/>
                  </a:cubicBezTo>
                  <a:lnTo>
                    <a:pt x="10428" y="7821"/>
                  </a:lnTo>
                  <a:cubicBezTo>
                    <a:pt x="10428" y="7597"/>
                    <a:pt x="10576" y="7448"/>
                    <a:pt x="10800" y="7448"/>
                  </a:cubicBezTo>
                  <a:close/>
                  <a:moveTo>
                    <a:pt x="4841" y="7448"/>
                  </a:moveTo>
                  <a:cubicBezTo>
                    <a:pt x="5065" y="7448"/>
                    <a:pt x="5214" y="7597"/>
                    <a:pt x="5214" y="7821"/>
                  </a:cubicBezTo>
                  <a:lnTo>
                    <a:pt x="5214" y="12290"/>
                  </a:lnTo>
                  <a:cubicBezTo>
                    <a:pt x="5214" y="12513"/>
                    <a:pt x="5065" y="12662"/>
                    <a:pt x="4841" y="12662"/>
                  </a:cubicBezTo>
                  <a:cubicBezTo>
                    <a:pt x="4618" y="12662"/>
                    <a:pt x="4469" y="12513"/>
                    <a:pt x="4469" y="12290"/>
                  </a:cubicBezTo>
                  <a:lnTo>
                    <a:pt x="4469" y="7821"/>
                  </a:lnTo>
                  <a:cubicBezTo>
                    <a:pt x="4469" y="7597"/>
                    <a:pt x="4618" y="7448"/>
                    <a:pt x="4841" y="7448"/>
                  </a:cubicBezTo>
                  <a:close/>
                  <a:moveTo>
                    <a:pt x="15641" y="6703"/>
                  </a:moveTo>
                  <a:lnTo>
                    <a:pt x="15641" y="17876"/>
                  </a:lnTo>
                  <a:lnTo>
                    <a:pt x="17876" y="17876"/>
                  </a:lnTo>
                  <a:lnTo>
                    <a:pt x="17876" y="6703"/>
                  </a:lnTo>
                  <a:close/>
                  <a:moveTo>
                    <a:pt x="12662" y="6703"/>
                  </a:moveTo>
                  <a:lnTo>
                    <a:pt x="12662" y="7448"/>
                  </a:lnTo>
                  <a:lnTo>
                    <a:pt x="14897" y="7448"/>
                  </a:lnTo>
                  <a:lnTo>
                    <a:pt x="14897" y="6703"/>
                  </a:lnTo>
                  <a:close/>
                  <a:moveTo>
                    <a:pt x="9683" y="6703"/>
                  </a:moveTo>
                  <a:lnTo>
                    <a:pt x="9683" y="17876"/>
                  </a:lnTo>
                  <a:lnTo>
                    <a:pt x="11917" y="17876"/>
                  </a:lnTo>
                  <a:lnTo>
                    <a:pt x="11917" y="6703"/>
                  </a:lnTo>
                  <a:close/>
                  <a:moveTo>
                    <a:pt x="6703" y="6703"/>
                  </a:moveTo>
                  <a:lnTo>
                    <a:pt x="6703" y="7448"/>
                  </a:lnTo>
                  <a:lnTo>
                    <a:pt x="8938" y="7448"/>
                  </a:lnTo>
                  <a:lnTo>
                    <a:pt x="8938" y="6703"/>
                  </a:lnTo>
                  <a:close/>
                  <a:moveTo>
                    <a:pt x="3724" y="6703"/>
                  </a:moveTo>
                  <a:lnTo>
                    <a:pt x="3724" y="17876"/>
                  </a:lnTo>
                  <a:lnTo>
                    <a:pt x="5959" y="17876"/>
                  </a:lnTo>
                  <a:lnTo>
                    <a:pt x="5959" y="6703"/>
                  </a:lnTo>
                  <a:close/>
                  <a:moveTo>
                    <a:pt x="2234" y="5214"/>
                  </a:moveTo>
                  <a:lnTo>
                    <a:pt x="2234" y="5586"/>
                  </a:lnTo>
                  <a:cubicBezTo>
                    <a:pt x="2234" y="5810"/>
                    <a:pt x="2383" y="5959"/>
                    <a:pt x="2607" y="5959"/>
                  </a:cubicBezTo>
                  <a:lnTo>
                    <a:pt x="18993" y="5959"/>
                  </a:lnTo>
                  <a:cubicBezTo>
                    <a:pt x="19217" y="5959"/>
                    <a:pt x="19365" y="5810"/>
                    <a:pt x="19365" y="5586"/>
                  </a:cubicBezTo>
                  <a:lnTo>
                    <a:pt x="19365" y="5214"/>
                  </a:lnTo>
                  <a:close/>
                  <a:moveTo>
                    <a:pt x="10800" y="2234"/>
                  </a:moveTo>
                  <a:cubicBezTo>
                    <a:pt x="10576" y="2234"/>
                    <a:pt x="10428" y="2383"/>
                    <a:pt x="10428" y="2607"/>
                  </a:cubicBezTo>
                  <a:cubicBezTo>
                    <a:pt x="10428" y="2830"/>
                    <a:pt x="10576" y="2979"/>
                    <a:pt x="10800" y="2979"/>
                  </a:cubicBezTo>
                  <a:cubicBezTo>
                    <a:pt x="11023" y="2979"/>
                    <a:pt x="11172" y="2830"/>
                    <a:pt x="11172" y="2607"/>
                  </a:cubicBezTo>
                  <a:cubicBezTo>
                    <a:pt x="11172" y="2383"/>
                    <a:pt x="11023" y="2234"/>
                    <a:pt x="10800" y="2234"/>
                  </a:cubicBezTo>
                  <a:close/>
                  <a:moveTo>
                    <a:pt x="10800" y="1490"/>
                  </a:moveTo>
                  <a:cubicBezTo>
                    <a:pt x="11433" y="1490"/>
                    <a:pt x="11917" y="1974"/>
                    <a:pt x="11917" y="2607"/>
                  </a:cubicBezTo>
                  <a:cubicBezTo>
                    <a:pt x="11917" y="3240"/>
                    <a:pt x="11433" y="3724"/>
                    <a:pt x="10800" y="3724"/>
                  </a:cubicBezTo>
                  <a:cubicBezTo>
                    <a:pt x="10167" y="3724"/>
                    <a:pt x="9683" y="3240"/>
                    <a:pt x="9683" y="2607"/>
                  </a:cubicBezTo>
                  <a:cubicBezTo>
                    <a:pt x="9683" y="1974"/>
                    <a:pt x="10167" y="1490"/>
                    <a:pt x="10800" y="1490"/>
                  </a:cubicBezTo>
                  <a:close/>
                  <a:moveTo>
                    <a:pt x="10800" y="745"/>
                  </a:moveTo>
                  <a:lnTo>
                    <a:pt x="745" y="3650"/>
                  </a:lnTo>
                  <a:lnTo>
                    <a:pt x="745" y="4097"/>
                  </a:lnTo>
                  <a:cubicBezTo>
                    <a:pt x="745" y="4320"/>
                    <a:pt x="894" y="4469"/>
                    <a:pt x="1117" y="4469"/>
                  </a:cubicBezTo>
                  <a:lnTo>
                    <a:pt x="20483" y="4469"/>
                  </a:lnTo>
                  <a:cubicBezTo>
                    <a:pt x="20706" y="4469"/>
                    <a:pt x="20855" y="4320"/>
                    <a:pt x="20855" y="4097"/>
                  </a:cubicBezTo>
                  <a:lnTo>
                    <a:pt x="20855" y="3612"/>
                  </a:lnTo>
                  <a:close/>
                  <a:moveTo>
                    <a:pt x="10688" y="0"/>
                  </a:moveTo>
                  <a:cubicBezTo>
                    <a:pt x="10763" y="0"/>
                    <a:pt x="10837" y="0"/>
                    <a:pt x="10912" y="0"/>
                  </a:cubicBezTo>
                  <a:lnTo>
                    <a:pt x="21339" y="2979"/>
                  </a:lnTo>
                  <a:cubicBezTo>
                    <a:pt x="21488" y="3054"/>
                    <a:pt x="21600" y="3203"/>
                    <a:pt x="21600" y="3352"/>
                  </a:cubicBezTo>
                  <a:lnTo>
                    <a:pt x="21600" y="4097"/>
                  </a:lnTo>
                  <a:cubicBezTo>
                    <a:pt x="21600" y="4730"/>
                    <a:pt x="21116" y="5214"/>
                    <a:pt x="20483" y="5214"/>
                  </a:cubicBezTo>
                  <a:lnTo>
                    <a:pt x="20110" y="5214"/>
                  </a:lnTo>
                  <a:lnTo>
                    <a:pt x="20110" y="5586"/>
                  </a:lnTo>
                  <a:cubicBezTo>
                    <a:pt x="20110" y="6219"/>
                    <a:pt x="19626" y="6703"/>
                    <a:pt x="18993" y="6703"/>
                  </a:cubicBezTo>
                  <a:lnTo>
                    <a:pt x="18621" y="6703"/>
                  </a:lnTo>
                  <a:lnTo>
                    <a:pt x="18621" y="17876"/>
                  </a:lnTo>
                  <a:lnTo>
                    <a:pt x="18993" y="17876"/>
                  </a:lnTo>
                  <a:cubicBezTo>
                    <a:pt x="19626" y="17876"/>
                    <a:pt x="20110" y="18360"/>
                    <a:pt x="20110" y="18993"/>
                  </a:cubicBezTo>
                  <a:lnTo>
                    <a:pt x="20110" y="19366"/>
                  </a:lnTo>
                  <a:lnTo>
                    <a:pt x="20483" y="19366"/>
                  </a:lnTo>
                  <a:cubicBezTo>
                    <a:pt x="21116" y="19366"/>
                    <a:pt x="21600" y="19850"/>
                    <a:pt x="21600" y="20483"/>
                  </a:cubicBezTo>
                  <a:lnTo>
                    <a:pt x="21600" y="21228"/>
                  </a:lnTo>
                  <a:cubicBezTo>
                    <a:pt x="21600" y="21451"/>
                    <a:pt x="21451" y="21600"/>
                    <a:pt x="21228" y="21600"/>
                  </a:cubicBezTo>
                  <a:lnTo>
                    <a:pt x="372" y="21600"/>
                  </a:lnTo>
                  <a:cubicBezTo>
                    <a:pt x="149" y="21600"/>
                    <a:pt x="0" y="21451"/>
                    <a:pt x="0" y="21228"/>
                  </a:cubicBezTo>
                  <a:lnTo>
                    <a:pt x="0" y="20483"/>
                  </a:lnTo>
                  <a:cubicBezTo>
                    <a:pt x="0" y="19850"/>
                    <a:pt x="484" y="19366"/>
                    <a:pt x="1117" y="19366"/>
                  </a:cubicBezTo>
                  <a:lnTo>
                    <a:pt x="1490" y="19366"/>
                  </a:lnTo>
                  <a:lnTo>
                    <a:pt x="1490" y="18993"/>
                  </a:lnTo>
                  <a:cubicBezTo>
                    <a:pt x="1490" y="18360"/>
                    <a:pt x="1974" y="17876"/>
                    <a:pt x="2607" y="17876"/>
                  </a:cubicBezTo>
                  <a:lnTo>
                    <a:pt x="2979" y="17876"/>
                  </a:lnTo>
                  <a:lnTo>
                    <a:pt x="2979" y="6703"/>
                  </a:lnTo>
                  <a:lnTo>
                    <a:pt x="2607" y="6703"/>
                  </a:lnTo>
                  <a:cubicBezTo>
                    <a:pt x="1974" y="6703"/>
                    <a:pt x="1490" y="6219"/>
                    <a:pt x="1490" y="5586"/>
                  </a:cubicBezTo>
                  <a:lnTo>
                    <a:pt x="1490" y="5214"/>
                  </a:lnTo>
                  <a:lnTo>
                    <a:pt x="1117" y="5214"/>
                  </a:lnTo>
                  <a:cubicBezTo>
                    <a:pt x="484" y="5214"/>
                    <a:pt x="0" y="4730"/>
                    <a:pt x="0" y="4097"/>
                  </a:cubicBezTo>
                  <a:lnTo>
                    <a:pt x="0" y="3352"/>
                  </a:lnTo>
                  <a:cubicBezTo>
                    <a:pt x="0" y="3203"/>
                    <a:pt x="112" y="3054"/>
                    <a:pt x="261" y="2979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118" name="Icon 35"/>
            <p:cNvSpPr/>
            <p:nvPr/>
          </p:nvSpPr>
          <p:spPr>
            <a:xfrm>
              <a:off x="890068" y="4585"/>
              <a:ext cx="117993" cy="1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41" y="0"/>
                    <a:pt x="0" y="5014"/>
                    <a:pt x="0" y="11186"/>
                  </a:cubicBezTo>
                  <a:lnTo>
                    <a:pt x="0" y="12729"/>
                  </a:lnTo>
                  <a:cubicBezTo>
                    <a:pt x="0" y="15351"/>
                    <a:pt x="1974" y="17511"/>
                    <a:pt x="4469" y="17704"/>
                  </a:cubicBezTo>
                  <a:lnTo>
                    <a:pt x="4469" y="18129"/>
                  </a:lnTo>
                  <a:cubicBezTo>
                    <a:pt x="4469" y="18784"/>
                    <a:pt x="4953" y="19286"/>
                    <a:pt x="5586" y="19286"/>
                  </a:cubicBezTo>
                  <a:cubicBezTo>
                    <a:pt x="6219" y="19286"/>
                    <a:pt x="6703" y="18784"/>
                    <a:pt x="6703" y="18129"/>
                  </a:cubicBezTo>
                  <a:lnTo>
                    <a:pt x="6703" y="7329"/>
                  </a:lnTo>
                  <a:cubicBezTo>
                    <a:pt x="6703" y="6673"/>
                    <a:pt x="6219" y="6171"/>
                    <a:pt x="5586" y="6171"/>
                  </a:cubicBezTo>
                  <a:cubicBezTo>
                    <a:pt x="4953" y="6171"/>
                    <a:pt x="4469" y="6673"/>
                    <a:pt x="4469" y="7329"/>
                  </a:cubicBezTo>
                  <a:lnTo>
                    <a:pt x="4469" y="7753"/>
                  </a:lnTo>
                  <a:cubicBezTo>
                    <a:pt x="2942" y="7869"/>
                    <a:pt x="1639" y="8717"/>
                    <a:pt x="819" y="9951"/>
                  </a:cubicBezTo>
                  <a:cubicBezTo>
                    <a:pt x="1415" y="4783"/>
                    <a:pt x="5661" y="771"/>
                    <a:pt x="10800" y="771"/>
                  </a:cubicBezTo>
                  <a:cubicBezTo>
                    <a:pt x="15939" y="771"/>
                    <a:pt x="20185" y="4783"/>
                    <a:pt x="20781" y="9951"/>
                  </a:cubicBezTo>
                  <a:cubicBezTo>
                    <a:pt x="19961" y="8717"/>
                    <a:pt x="18658" y="7869"/>
                    <a:pt x="17131" y="7753"/>
                  </a:cubicBezTo>
                  <a:lnTo>
                    <a:pt x="17131" y="7329"/>
                  </a:lnTo>
                  <a:cubicBezTo>
                    <a:pt x="17131" y="6673"/>
                    <a:pt x="16647" y="6171"/>
                    <a:pt x="16014" y="6171"/>
                  </a:cubicBezTo>
                  <a:cubicBezTo>
                    <a:pt x="15381" y="6171"/>
                    <a:pt x="14897" y="6673"/>
                    <a:pt x="14897" y="7329"/>
                  </a:cubicBezTo>
                  <a:lnTo>
                    <a:pt x="14897" y="18129"/>
                  </a:lnTo>
                  <a:cubicBezTo>
                    <a:pt x="14897" y="18784"/>
                    <a:pt x="15381" y="19286"/>
                    <a:pt x="16014" y="19286"/>
                  </a:cubicBezTo>
                  <a:cubicBezTo>
                    <a:pt x="16647" y="19286"/>
                    <a:pt x="17131" y="18784"/>
                    <a:pt x="17131" y="18129"/>
                  </a:cubicBezTo>
                  <a:lnTo>
                    <a:pt x="17131" y="17704"/>
                  </a:lnTo>
                  <a:cubicBezTo>
                    <a:pt x="18695" y="17589"/>
                    <a:pt x="20073" y="16663"/>
                    <a:pt x="20855" y="15351"/>
                  </a:cubicBezTo>
                  <a:lnTo>
                    <a:pt x="20855" y="17357"/>
                  </a:lnTo>
                  <a:cubicBezTo>
                    <a:pt x="20855" y="18167"/>
                    <a:pt x="20632" y="18823"/>
                    <a:pt x="20185" y="19286"/>
                  </a:cubicBezTo>
                  <a:cubicBezTo>
                    <a:pt x="19440" y="20057"/>
                    <a:pt x="18248" y="20057"/>
                    <a:pt x="18248" y="20057"/>
                  </a:cubicBezTo>
                  <a:lnTo>
                    <a:pt x="12588" y="20057"/>
                  </a:lnTo>
                  <a:cubicBezTo>
                    <a:pt x="12439" y="19594"/>
                    <a:pt x="12029" y="19286"/>
                    <a:pt x="11545" y="19286"/>
                  </a:cubicBezTo>
                  <a:lnTo>
                    <a:pt x="10055" y="19286"/>
                  </a:lnTo>
                  <a:cubicBezTo>
                    <a:pt x="9422" y="19286"/>
                    <a:pt x="8938" y="19787"/>
                    <a:pt x="8938" y="20443"/>
                  </a:cubicBezTo>
                  <a:cubicBezTo>
                    <a:pt x="8938" y="21099"/>
                    <a:pt x="9422" y="21600"/>
                    <a:pt x="10055" y="21600"/>
                  </a:cubicBezTo>
                  <a:lnTo>
                    <a:pt x="11545" y="21600"/>
                  </a:lnTo>
                  <a:cubicBezTo>
                    <a:pt x="12029" y="21600"/>
                    <a:pt x="12439" y="21291"/>
                    <a:pt x="12588" y="20829"/>
                  </a:cubicBezTo>
                  <a:lnTo>
                    <a:pt x="18248" y="20829"/>
                  </a:lnTo>
                  <a:cubicBezTo>
                    <a:pt x="18397" y="20829"/>
                    <a:pt x="19738" y="20790"/>
                    <a:pt x="20706" y="19826"/>
                  </a:cubicBezTo>
                  <a:cubicBezTo>
                    <a:pt x="21302" y="19209"/>
                    <a:pt x="21600" y="18399"/>
                    <a:pt x="21600" y="17357"/>
                  </a:cubicBezTo>
                  <a:lnTo>
                    <a:pt x="21600" y="11186"/>
                  </a:lnTo>
                  <a:cubicBezTo>
                    <a:pt x="21600" y="5014"/>
                    <a:pt x="16759" y="0"/>
                    <a:pt x="10800" y="0"/>
                  </a:cubicBezTo>
                  <a:close/>
                  <a:moveTo>
                    <a:pt x="5214" y="7329"/>
                  </a:moveTo>
                  <a:cubicBezTo>
                    <a:pt x="5214" y="7097"/>
                    <a:pt x="5363" y="6943"/>
                    <a:pt x="5586" y="6943"/>
                  </a:cubicBezTo>
                  <a:cubicBezTo>
                    <a:pt x="5810" y="6943"/>
                    <a:pt x="5959" y="7097"/>
                    <a:pt x="5959" y="7329"/>
                  </a:cubicBezTo>
                  <a:lnTo>
                    <a:pt x="5959" y="18129"/>
                  </a:lnTo>
                  <a:cubicBezTo>
                    <a:pt x="5959" y="18360"/>
                    <a:pt x="5810" y="18514"/>
                    <a:pt x="5586" y="18514"/>
                  </a:cubicBezTo>
                  <a:cubicBezTo>
                    <a:pt x="5363" y="18514"/>
                    <a:pt x="5214" y="18360"/>
                    <a:pt x="5214" y="18129"/>
                  </a:cubicBezTo>
                  <a:lnTo>
                    <a:pt x="5214" y="7329"/>
                  </a:lnTo>
                  <a:close/>
                  <a:moveTo>
                    <a:pt x="931" y="11610"/>
                  </a:moveTo>
                  <a:lnTo>
                    <a:pt x="1862" y="11610"/>
                  </a:lnTo>
                  <a:cubicBezTo>
                    <a:pt x="2086" y="11610"/>
                    <a:pt x="2234" y="11456"/>
                    <a:pt x="2234" y="11224"/>
                  </a:cubicBezTo>
                  <a:cubicBezTo>
                    <a:pt x="2234" y="10993"/>
                    <a:pt x="2086" y="10839"/>
                    <a:pt x="1862" y="10839"/>
                  </a:cubicBezTo>
                  <a:lnTo>
                    <a:pt x="1192" y="10839"/>
                  </a:lnTo>
                  <a:cubicBezTo>
                    <a:pt x="1825" y="9527"/>
                    <a:pt x="3054" y="8640"/>
                    <a:pt x="4469" y="8524"/>
                  </a:cubicBezTo>
                  <a:lnTo>
                    <a:pt x="4469" y="16971"/>
                  </a:lnTo>
                  <a:cubicBezTo>
                    <a:pt x="3054" y="16856"/>
                    <a:pt x="1825" y="15930"/>
                    <a:pt x="1192" y="14696"/>
                  </a:cubicBezTo>
                  <a:lnTo>
                    <a:pt x="1862" y="14696"/>
                  </a:lnTo>
                  <a:cubicBezTo>
                    <a:pt x="2086" y="14696"/>
                    <a:pt x="2234" y="14541"/>
                    <a:pt x="2234" y="14310"/>
                  </a:cubicBezTo>
                  <a:cubicBezTo>
                    <a:pt x="2234" y="14078"/>
                    <a:pt x="2086" y="13924"/>
                    <a:pt x="1862" y="13924"/>
                  </a:cubicBezTo>
                  <a:lnTo>
                    <a:pt x="894" y="13924"/>
                  </a:lnTo>
                  <a:cubicBezTo>
                    <a:pt x="819" y="13693"/>
                    <a:pt x="782" y="13423"/>
                    <a:pt x="745" y="13153"/>
                  </a:cubicBezTo>
                  <a:lnTo>
                    <a:pt x="3352" y="13153"/>
                  </a:lnTo>
                  <a:cubicBezTo>
                    <a:pt x="3575" y="13153"/>
                    <a:pt x="3724" y="12998"/>
                    <a:pt x="3724" y="12767"/>
                  </a:cubicBezTo>
                  <a:cubicBezTo>
                    <a:pt x="3724" y="12536"/>
                    <a:pt x="3575" y="12381"/>
                    <a:pt x="3352" y="12381"/>
                  </a:cubicBezTo>
                  <a:lnTo>
                    <a:pt x="782" y="12381"/>
                  </a:lnTo>
                  <a:cubicBezTo>
                    <a:pt x="819" y="12111"/>
                    <a:pt x="857" y="11841"/>
                    <a:pt x="931" y="11610"/>
                  </a:cubicBezTo>
                  <a:close/>
                  <a:moveTo>
                    <a:pt x="16386" y="18129"/>
                  </a:moveTo>
                  <a:cubicBezTo>
                    <a:pt x="16386" y="18360"/>
                    <a:pt x="16237" y="18514"/>
                    <a:pt x="16014" y="18514"/>
                  </a:cubicBezTo>
                  <a:cubicBezTo>
                    <a:pt x="15790" y="18514"/>
                    <a:pt x="15641" y="18360"/>
                    <a:pt x="15641" y="18129"/>
                  </a:cubicBezTo>
                  <a:lnTo>
                    <a:pt x="15641" y="7329"/>
                  </a:lnTo>
                  <a:cubicBezTo>
                    <a:pt x="15641" y="7097"/>
                    <a:pt x="15790" y="6943"/>
                    <a:pt x="16014" y="6943"/>
                  </a:cubicBezTo>
                  <a:cubicBezTo>
                    <a:pt x="16237" y="6943"/>
                    <a:pt x="16386" y="7097"/>
                    <a:pt x="16386" y="7329"/>
                  </a:cubicBezTo>
                  <a:lnTo>
                    <a:pt x="16386" y="18129"/>
                  </a:lnTo>
                  <a:close/>
                  <a:moveTo>
                    <a:pt x="11545" y="20829"/>
                  </a:moveTo>
                  <a:lnTo>
                    <a:pt x="10055" y="20829"/>
                  </a:lnTo>
                  <a:cubicBezTo>
                    <a:pt x="9832" y="20829"/>
                    <a:pt x="9683" y="20674"/>
                    <a:pt x="9683" y="20443"/>
                  </a:cubicBezTo>
                  <a:cubicBezTo>
                    <a:pt x="9683" y="20211"/>
                    <a:pt x="9832" y="20057"/>
                    <a:pt x="10055" y="20057"/>
                  </a:cubicBezTo>
                  <a:lnTo>
                    <a:pt x="11545" y="20057"/>
                  </a:lnTo>
                  <a:cubicBezTo>
                    <a:pt x="11768" y="20057"/>
                    <a:pt x="11917" y="20211"/>
                    <a:pt x="11917" y="20443"/>
                  </a:cubicBezTo>
                  <a:cubicBezTo>
                    <a:pt x="11917" y="20674"/>
                    <a:pt x="11768" y="20829"/>
                    <a:pt x="11545" y="20829"/>
                  </a:cubicBezTo>
                  <a:close/>
                  <a:moveTo>
                    <a:pt x="18248" y="12343"/>
                  </a:moveTo>
                  <a:cubicBezTo>
                    <a:pt x="18025" y="12343"/>
                    <a:pt x="17876" y="12497"/>
                    <a:pt x="17876" y="12729"/>
                  </a:cubicBezTo>
                  <a:cubicBezTo>
                    <a:pt x="17876" y="12960"/>
                    <a:pt x="18025" y="13114"/>
                    <a:pt x="18248" y="13114"/>
                  </a:cubicBezTo>
                  <a:lnTo>
                    <a:pt x="20818" y="13114"/>
                  </a:lnTo>
                  <a:cubicBezTo>
                    <a:pt x="20781" y="13384"/>
                    <a:pt x="20743" y="13654"/>
                    <a:pt x="20669" y="13886"/>
                  </a:cubicBezTo>
                  <a:lnTo>
                    <a:pt x="19738" y="13886"/>
                  </a:lnTo>
                  <a:cubicBezTo>
                    <a:pt x="19514" y="13886"/>
                    <a:pt x="19366" y="14040"/>
                    <a:pt x="19366" y="14271"/>
                  </a:cubicBezTo>
                  <a:cubicBezTo>
                    <a:pt x="19366" y="14503"/>
                    <a:pt x="19514" y="14657"/>
                    <a:pt x="19738" y="14657"/>
                  </a:cubicBezTo>
                  <a:lnTo>
                    <a:pt x="20408" y="14657"/>
                  </a:lnTo>
                  <a:cubicBezTo>
                    <a:pt x="19775" y="15930"/>
                    <a:pt x="18546" y="16817"/>
                    <a:pt x="17131" y="16933"/>
                  </a:cubicBezTo>
                  <a:lnTo>
                    <a:pt x="17131" y="8524"/>
                  </a:lnTo>
                  <a:cubicBezTo>
                    <a:pt x="18546" y="8640"/>
                    <a:pt x="19775" y="9566"/>
                    <a:pt x="20408" y="10800"/>
                  </a:cubicBezTo>
                  <a:lnTo>
                    <a:pt x="19738" y="10800"/>
                  </a:lnTo>
                  <a:cubicBezTo>
                    <a:pt x="19514" y="10800"/>
                    <a:pt x="19366" y="10954"/>
                    <a:pt x="19366" y="11186"/>
                  </a:cubicBezTo>
                  <a:cubicBezTo>
                    <a:pt x="19366" y="11417"/>
                    <a:pt x="19514" y="11571"/>
                    <a:pt x="19738" y="11571"/>
                  </a:cubicBezTo>
                  <a:lnTo>
                    <a:pt x="20706" y="11571"/>
                  </a:lnTo>
                  <a:cubicBezTo>
                    <a:pt x="20781" y="11803"/>
                    <a:pt x="20818" y="12073"/>
                    <a:pt x="20855" y="12343"/>
                  </a:cubicBezTo>
                  <a:lnTo>
                    <a:pt x="18248" y="12343"/>
                  </a:ln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119" name="Icon 8"/>
            <p:cNvSpPr/>
            <p:nvPr/>
          </p:nvSpPr>
          <p:spPr>
            <a:xfrm>
              <a:off x="1598388" y="10688"/>
              <a:ext cx="117994" cy="101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52" y="17280"/>
                  </a:moveTo>
                  <a:cubicBezTo>
                    <a:pt x="3575" y="17280"/>
                    <a:pt x="3724" y="17453"/>
                    <a:pt x="3724" y="17712"/>
                  </a:cubicBezTo>
                  <a:lnTo>
                    <a:pt x="3724" y="19440"/>
                  </a:lnTo>
                  <a:cubicBezTo>
                    <a:pt x="3724" y="19699"/>
                    <a:pt x="3575" y="19872"/>
                    <a:pt x="3352" y="19872"/>
                  </a:cubicBezTo>
                  <a:cubicBezTo>
                    <a:pt x="3128" y="19872"/>
                    <a:pt x="2979" y="19699"/>
                    <a:pt x="2979" y="19440"/>
                  </a:cubicBezTo>
                  <a:lnTo>
                    <a:pt x="2979" y="17712"/>
                  </a:lnTo>
                  <a:cubicBezTo>
                    <a:pt x="2979" y="17453"/>
                    <a:pt x="3128" y="17280"/>
                    <a:pt x="3352" y="17280"/>
                  </a:cubicBezTo>
                  <a:close/>
                  <a:moveTo>
                    <a:pt x="10800" y="15552"/>
                  </a:moveTo>
                  <a:cubicBezTo>
                    <a:pt x="11023" y="15552"/>
                    <a:pt x="11172" y="15725"/>
                    <a:pt x="11172" y="15984"/>
                  </a:cubicBezTo>
                  <a:lnTo>
                    <a:pt x="11172" y="19440"/>
                  </a:lnTo>
                  <a:cubicBezTo>
                    <a:pt x="11172" y="19699"/>
                    <a:pt x="11023" y="19872"/>
                    <a:pt x="10800" y="19872"/>
                  </a:cubicBezTo>
                  <a:cubicBezTo>
                    <a:pt x="10577" y="19872"/>
                    <a:pt x="10428" y="19699"/>
                    <a:pt x="10428" y="19440"/>
                  </a:cubicBezTo>
                  <a:lnTo>
                    <a:pt x="10428" y="15984"/>
                  </a:lnTo>
                  <a:cubicBezTo>
                    <a:pt x="10428" y="15725"/>
                    <a:pt x="10577" y="15552"/>
                    <a:pt x="10800" y="15552"/>
                  </a:cubicBezTo>
                  <a:close/>
                  <a:moveTo>
                    <a:pt x="6331" y="15552"/>
                  </a:moveTo>
                  <a:cubicBezTo>
                    <a:pt x="6554" y="15552"/>
                    <a:pt x="6703" y="15725"/>
                    <a:pt x="6703" y="15984"/>
                  </a:cubicBezTo>
                  <a:lnTo>
                    <a:pt x="6703" y="19440"/>
                  </a:lnTo>
                  <a:cubicBezTo>
                    <a:pt x="6703" y="19699"/>
                    <a:pt x="6554" y="19872"/>
                    <a:pt x="6331" y="19872"/>
                  </a:cubicBezTo>
                  <a:cubicBezTo>
                    <a:pt x="6108" y="19872"/>
                    <a:pt x="5959" y="19699"/>
                    <a:pt x="5959" y="19440"/>
                  </a:cubicBezTo>
                  <a:lnTo>
                    <a:pt x="5959" y="15984"/>
                  </a:lnTo>
                  <a:cubicBezTo>
                    <a:pt x="5959" y="15725"/>
                    <a:pt x="6108" y="15552"/>
                    <a:pt x="6331" y="15552"/>
                  </a:cubicBezTo>
                  <a:close/>
                  <a:moveTo>
                    <a:pt x="1862" y="12960"/>
                  </a:moveTo>
                  <a:cubicBezTo>
                    <a:pt x="1229" y="12960"/>
                    <a:pt x="745" y="13522"/>
                    <a:pt x="745" y="14256"/>
                  </a:cubicBezTo>
                  <a:cubicBezTo>
                    <a:pt x="745" y="14990"/>
                    <a:pt x="1229" y="15552"/>
                    <a:pt x="1862" y="15552"/>
                  </a:cubicBezTo>
                  <a:cubicBezTo>
                    <a:pt x="2495" y="15552"/>
                    <a:pt x="2979" y="14990"/>
                    <a:pt x="2979" y="14256"/>
                  </a:cubicBezTo>
                  <a:cubicBezTo>
                    <a:pt x="2979" y="13522"/>
                    <a:pt x="2495" y="12960"/>
                    <a:pt x="1862" y="12960"/>
                  </a:cubicBezTo>
                  <a:close/>
                  <a:moveTo>
                    <a:pt x="6331" y="12096"/>
                  </a:moveTo>
                  <a:cubicBezTo>
                    <a:pt x="6554" y="12096"/>
                    <a:pt x="6703" y="12269"/>
                    <a:pt x="6703" y="12528"/>
                  </a:cubicBezTo>
                  <a:lnTo>
                    <a:pt x="6703" y="14256"/>
                  </a:lnTo>
                  <a:cubicBezTo>
                    <a:pt x="6703" y="14515"/>
                    <a:pt x="6554" y="14688"/>
                    <a:pt x="6331" y="14688"/>
                  </a:cubicBezTo>
                  <a:cubicBezTo>
                    <a:pt x="6108" y="14688"/>
                    <a:pt x="5959" y="14515"/>
                    <a:pt x="5959" y="14256"/>
                  </a:cubicBezTo>
                  <a:lnTo>
                    <a:pt x="5959" y="12528"/>
                  </a:lnTo>
                  <a:cubicBezTo>
                    <a:pt x="5959" y="12269"/>
                    <a:pt x="6108" y="12096"/>
                    <a:pt x="6331" y="12096"/>
                  </a:cubicBezTo>
                  <a:close/>
                  <a:moveTo>
                    <a:pt x="12290" y="11232"/>
                  </a:moveTo>
                  <a:cubicBezTo>
                    <a:pt x="11657" y="11232"/>
                    <a:pt x="11172" y="11794"/>
                    <a:pt x="11172" y="12528"/>
                  </a:cubicBezTo>
                  <a:cubicBezTo>
                    <a:pt x="11172" y="13262"/>
                    <a:pt x="11657" y="13824"/>
                    <a:pt x="12290" y="13824"/>
                  </a:cubicBezTo>
                  <a:cubicBezTo>
                    <a:pt x="12923" y="13824"/>
                    <a:pt x="13407" y="13262"/>
                    <a:pt x="13407" y="12528"/>
                  </a:cubicBezTo>
                  <a:cubicBezTo>
                    <a:pt x="13407" y="11794"/>
                    <a:pt x="12923" y="11232"/>
                    <a:pt x="12290" y="11232"/>
                  </a:cubicBezTo>
                  <a:close/>
                  <a:moveTo>
                    <a:pt x="16759" y="10368"/>
                  </a:moveTo>
                  <a:cubicBezTo>
                    <a:pt x="16982" y="10368"/>
                    <a:pt x="17131" y="10541"/>
                    <a:pt x="17131" y="10800"/>
                  </a:cubicBezTo>
                  <a:lnTo>
                    <a:pt x="17131" y="19440"/>
                  </a:lnTo>
                  <a:cubicBezTo>
                    <a:pt x="17131" y="19699"/>
                    <a:pt x="16982" y="19872"/>
                    <a:pt x="16759" y="19872"/>
                  </a:cubicBezTo>
                  <a:cubicBezTo>
                    <a:pt x="16535" y="19872"/>
                    <a:pt x="16386" y="19699"/>
                    <a:pt x="16386" y="19440"/>
                  </a:cubicBezTo>
                  <a:lnTo>
                    <a:pt x="16386" y="10800"/>
                  </a:lnTo>
                  <a:cubicBezTo>
                    <a:pt x="16386" y="10541"/>
                    <a:pt x="16535" y="10368"/>
                    <a:pt x="16759" y="10368"/>
                  </a:cubicBezTo>
                  <a:close/>
                  <a:moveTo>
                    <a:pt x="7821" y="6048"/>
                  </a:moveTo>
                  <a:cubicBezTo>
                    <a:pt x="7188" y="6048"/>
                    <a:pt x="6703" y="6610"/>
                    <a:pt x="6703" y="7344"/>
                  </a:cubicBezTo>
                  <a:cubicBezTo>
                    <a:pt x="6703" y="8078"/>
                    <a:pt x="7188" y="8640"/>
                    <a:pt x="7821" y="8640"/>
                  </a:cubicBezTo>
                  <a:cubicBezTo>
                    <a:pt x="8454" y="8640"/>
                    <a:pt x="8938" y="8078"/>
                    <a:pt x="8938" y="7344"/>
                  </a:cubicBezTo>
                  <a:cubicBezTo>
                    <a:pt x="8938" y="6610"/>
                    <a:pt x="8454" y="6048"/>
                    <a:pt x="7821" y="6048"/>
                  </a:cubicBezTo>
                  <a:close/>
                  <a:moveTo>
                    <a:pt x="18732" y="5659"/>
                  </a:moveTo>
                  <a:lnTo>
                    <a:pt x="13854" y="11318"/>
                  </a:lnTo>
                  <a:cubicBezTo>
                    <a:pt x="14040" y="11664"/>
                    <a:pt x="14152" y="12096"/>
                    <a:pt x="14152" y="12528"/>
                  </a:cubicBezTo>
                  <a:cubicBezTo>
                    <a:pt x="14152" y="13738"/>
                    <a:pt x="13332" y="14688"/>
                    <a:pt x="12290" y="14688"/>
                  </a:cubicBezTo>
                  <a:cubicBezTo>
                    <a:pt x="11247" y="14688"/>
                    <a:pt x="10428" y="13738"/>
                    <a:pt x="10428" y="12528"/>
                  </a:cubicBezTo>
                  <a:cubicBezTo>
                    <a:pt x="10428" y="12096"/>
                    <a:pt x="10539" y="11664"/>
                    <a:pt x="10763" y="11362"/>
                  </a:cubicBezTo>
                  <a:lnTo>
                    <a:pt x="8863" y="9158"/>
                  </a:lnTo>
                  <a:cubicBezTo>
                    <a:pt x="8566" y="9374"/>
                    <a:pt x="8193" y="9504"/>
                    <a:pt x="7821" y="9504"/>
                  </a:cubicBezTo>
                  <a:cubicBezTo>
                    <a:pt x="7448" y="9504"/>
                    <a:pt x="7076" y="9374"/>
                    <a:pt x="6815" y="9115"/>
                  </a:cubicBezTo>
                  <a:lnTo>
                    <a:pt x="3426" y="13046"/>
                  </a:lnTo>
                  <a:cubicBezTo>
                    <a:pt x="3612" y="13392"/>
                    <a:pt x="3724" y="13824"/>
                    <a:pt x="3724" y="14256"/>
                  </a:cubicBezTo>
                  <a:cubicBezTo>
                    <a:pt x="3724" y="15293"/>
                    <a:pt x="3091" y="16157"/>
                    <a:pt x="2234" y="16373"/>
                  </a:cubicBezTo>
                  <a:lnTo>
                    <a:pt x="2234" y="19440"/>
                  </a:lnTo>
                  <a:cubicBezTo>
                    <a:pt x="2234" y="20174"/>
                    <a:pt x="2719" y="20736"/>
                    <a:pt x="3352" y="20736"/>
                  </a:cubicBezTo>
                  <a:lnTo>
                    <a:pt x="4469" y="20736"/>
                  </a:lnTo>
                  <a:lnTo>
                    <a:pt x="4469" y="14256"/>
                  </a:lnTo>
                  <a:cubicBezTo>
                    <a:pt x="4469" y="13997"/>
                    <a:pt x="4618" y="13824"/>
                    <a:pt x="4841" y="13824"/>
                  </a:cubicBezTo>
                  <a:cubicBezTo>
                    <a:pt x="5065" y="13824"/>
                    <a:pt x="5214" y="13997"/>
                    <a:pt x="5214" y="14256"/>
                  </a:cubicBezTo>
                  <a:lnTo>
                    <a:pt x="5214" y="20736"/>
                  </a:lnTo>
                  <a:lnTo>
                    <a:pt x="7448" y="20736"/>
                  </a:lnTo>
                  <a:lnTo>
                    <a:pt x="7448" y="10800"/>
                  </a:lnTo>
                  <a:cubicBezTo>
                    <a:pt x="7448" y="10541"/>
                    <a:pt x="7597" y="10368"/>
                    <a:pt x="7820" y="10368"/>
                  </a:cubicBezTo>
                  <a:cubicBezTo>
                    <a:pt x="8044" y="10368"/>
                    <a:pt x="8193" y="10541"/>
                    <a:pt x="8193" y="10800"/>
                  </a:cubicBezTo>
                  <a:lnTo>
                    <a:pt x="8193" y="20736"/>
                  </a:lnTo>
                  <a:lnTo>
                    <a:pt x="8938" y="20736"/>
                  </a:lnTo>
                  <a:lnTo>
                    <a:pt x="8938" y="14256"/>
                  </a:lnTo>
                  <a:cubicBezTo>
                    <a:pt x="8938" y="13997"/>
                    <a:pt x="9087" y="13824"/>
                    <a:pt x="9310" y="13824"/>
                  </a:cubicBezTo>
                  <a:cubicBezTo>
                    <a:pt x="9534" y="13824"/>
                    <a:pt x="9683" y="13997"/>
                    <a:pt x="9683" y="14256"/>
                  </a:cubicBezTo>
                  <a:lnTo>
                    <a:pt x="9683" y="20736"/>
                  </a:lnTo>
                  <a:lnTo>
                    <a:pt x="11917" y="20736"/>
                  </a:lnTo>
                  <a:lnTo>
                    <a:pt x="11917" y="15984"/>
                  </a:lnTo>
                  <a:cubicBezTo>
                    <a:pt x="11917" y="15725"/>
                    <a:pt x="12066" y="15552"/>
                    <a:pt x="12290" y="15552"/>
                  </a:cubicBezTo>
                  <a:cubicBezTo>
                    <a:pt x="12513" y="15552"/>
                    <a:pt x="12662" y="15725"/>
                    <a:pt x="12662" y="15984"/>
                  </a:cubicBezTo>
                  <a:lnTo>
                    <a:pt x="12662" y="20736"/>
                  </a:lnTo>
                  <a:lnTo>
                    <a:pt x="13407" y="20736"/>
                  </a:lnTo>
                  <a:lnTo>
                    <a:pt x="13407" y="15984"/>
                  </a:lnTo>
                  <a:cubicBezTo>
                    <a:pt x="13407" y="15725"/>
                    <a:pt x="13556" y="15552"/>
                    <a:pt x="13779" y="15552"/>
                  </a:cubicBezTo>
                  <a:cubicBezTo>
                    <a:pt x="14003" y="15552"/>
                    <a:pt x="14152" y="15725"/>
                    <a:pt x="14152" y="15984"/>
                  </a:cubicBezTo>
                  <a:lnTo>
                    <a:pt x="14152" y="20736"/>
                  </a:lnTo>
                  <a:lnTo>
                    <a:pt x="14896" y="20736"/>
                  </a:lnTo>
                  <a:lnTo>
                    <a:pt x="14896" y="12528"/>
                  </a:lnTo>
                  <a:cubicBezTo>
                    <a:pt x="14896" y="12269"/>
                    <a:pt x="15045" y="12096"/>
                    <a:pt x="15269" y="12096"/>
                  </a:cubicBezTo>
                  <a:cubicBezTo>
                    <a:pt x="15492" y="12096"/>
                    <a:pt x="15641" y="12269"/>
                    <a:pt x="15641" y="12528"/>
                  </a:cubicBezTo>
                  <a:lnTo>
                    <a:pt x="15641" y="20736"/>
                  </a:lnTo>
                  <a:lnTo>
                    <a:pt x="17876" y="20736"/>
                  </a:lnTo>
                  <a:lnTo>
                    <a:pt x="17876" y="9072"/>
                  </a:lnTo>
                  <a:cubicBezTo>
                    <a:pt x="17876" y="8813"/>
                    <a:pt x="18025" y="8640"/>
                    <a:pt x="18248" y="8640"/>
                  </a:cubicBezTo>
                  <a:cubicBezTo>
                    <a:pt x="18472" y="8640"/>
                    <a:pt x="18621" y="8813"/>
                    <a:pt x="18621" y="9072"/>
                  </a:cubicBezTo>
                  <a:lnTo>
                    <a:pt x="18621" y="20650"/>
                  </a:lnTo>
                  <a:cubicBezTo>
                    <a:pt x="19068" y="20477"/>
                    <a:pt x="19366" y="20002"/>
                    <a:pt x="19403" y="19440"/>
                  </a:cubicBezTo>
                  <a:lnTo>
                    <a:pt x="19403" y="5962"/>
                  </a:lnTo>
                  <a:cubicBezTo>
                    <a:pt x="19142" y="5918"/>
                    <a:pt x="18919" y="5789"/>
                    <a:pt x="18732" y="5659"/>
                  </a:cubicBezTo>
                  <a:close/>
                  <a:moveTo>
                    <a:pt x="19738" y="2592"/>
                  </a:moveTo>
                  <a:cubicBezTo>
                    <a:pt x="19105" y="2592"/>
                    <a:pt x="18621" y="3154"/>
                    <a:pt x="18621" y="3888"/>
                  </a:cubicBezTo>
                  <a:cubicBezTo>
                    <a:pt x="18621" y="4622"/>
                    <a:pt x="19105" y="5184"/>
                    <a:pt x="19738" y="5184"/>
                  </a:cubicBezTo>
                  <a:cubicBezTo>
                    <a:pt x="20371" y="5184"/>
                    <a:pt x="20855" y="4622"/>
                    <a:pt x="20855" y="3888"/>
                  </a:cubicBezTo>
                  <a:cubicBezTo>
                    <a:pt x="20855" y="3154"/>
                    <a:pt x="20371" y="2592"/>
                    <a:pt x="19738" y="2592"/>
                  </a:cubicBezTo>
                  <a:close/>
                  <a:moveTo>
                    <a:pt x="3352" y="864"/>
                  </a:moveTo>
                  <a:cubicBezTo>
                    <a:pt x="2719" y="864"/>
                    <a:pt x="2234" y="1426"/>
                    <a:pt x="2197" y="2160"/>
                  </a:cubicBezTo>
                  <a:lnTo>
                    <a:pt x="2197" y="12182"/>
                  </a:lnTo>
                  <a:cubicBezTo>
                    <a:pt x="2458" y="12226"/>
                    <a:pt x="2681" y="12355"/>
                    <a:pt x="2868" y="12485"/>
                  </a:cubicBezTo>
                  <a:lnTo>
                    <a:pt x="6257" y="8554"/>
                  </a:lnTo>
                  <a:cubicBezTo>
                    <a:pt x="6070" y="8208"/>
                    <a:pt x="5959" y="7776"/>
                    <a:pt x="5959" y="7344"/>
                  </a:cubicBezTo>
                  <a:cubicBezTo>
                    <a:pt x="5959" y="6134"/>
                    <a:pt x="6778" y="5184"/>
                    <a:pt x="7821" y="5184"/>
                  </a:cubicBezTo>
                  <a:cubicBezTo>
                    <a:pt x="8863" y="5184"/>
                    <a:pt x="9683" y="6134"/>
                    <a:pt x="9683" y="7344"/>
                  </a:cubicBezTo>
                  <a:cubicBezTo>
                    <a:pt x="9683" y="7776"/>
                    <a:pt x="9571" y="8208"/>
                    <a:pt x="9348" y="8510"/>
                  </a:cubicBezTo>
                  <a:lnTo>
                    <a:pt x="11247" y="10714"/>
                  </a:lnTo>
                  <a:cubicBezTo>
                    <a:pt x="11545" y="10498"/>
                    <a:pt x="11917" y="10368"/>
                    <a:pt x="12290" y="10368"/>
                  </a:cubicBezTo>
                  <a:cubicBezTo>
                    <a:pt x="12662" y="10368"/>
                    <a:pt x="13034" y="10498"/>
                    <a:pt x="13332" y="10714"/>
                  </a:cubicBezTo>
                  <a:lnTo>
                    <a:pt x="18174" y="5098"/>
                  </a:lnTo>
                  <a:cubicBezTo>
                    <a:pt x="17988" y="4752"/>
                    <a:pt x="17876" y="4320"/>
                    <a:pt x="17876" y="3888"/>
                  </a:cubicBezTo>
                  <a:cubicBezTo>
                    <a:pt x="17876" y="2851"/>
                    <a:pt x="18509" y="2030"/>
                    <a:pt x="19328" y="1771"/>
                  </a:cubicBezTo>
                  <a:cubicBezTo>
                    <a:pt x="19179" y="1253"/>
                    <a:pt x="18770" y="864"/>
                    <a:pt x="18248" y="864"/>
                  </a:cubicBezTo>
                  <a:close/>
                  <a:moveTo>
                    <a:pt x="3352" y="0"/>
                  </a:moveTo>
                  <a:lnTo>
                    <a:pt x="18248" y="0"/>
                  </a:lnTo>
                  <a:cubicBezTo>
                    <a:pt x="19142" y="0"/>
                    <a:pt x="19924" y="778"/>
                    <a:pt x="20073" y="1771"/>
                  </a:cubicBezTo>
                  <a:cubicBezTo>
                    <a:pt x="20930" y="1944"/>
                    <a:pt x="21600" y="2851"/>
                    <a:pt x="21600" y="3888"/>
                  </a:cubicBezTo>
                  <a:cubicBezTo>
                    <a:pt x="21600" y="4925"/>
                    <a:pt x="20967" y="5789"/>
                    <a:pt x="20110" y="6005"/>
                  </a:cubicBezTo>
                  <a:lnTo>
                    <a:pt x="20110" y="19440"/>
                  </a:lnTo>
                  <a:cubicBezTo>
                    <a:pt x="20110" y="20650"/>
                    <a:pt x="19291" y="21600"/>
                    <a:pt x="18248" y="21600"/>
                  </a:cubicBezTo>
                  <a:lnTo>
                    <a:pt x="3352" y="21600"/>
                  </a:lnTo>
                  <a:cubicBezTo>
                    <a:pt x="2309" y="21600"/>
                    <a:pt x="1490" y="20650"/>
                    <a:pt x="1490" y="19440"/>
                  </a:cubicBezTo>
                  <a:lnTo>
                    <a:pt x="1490" y="16373"/>
                  </a:lnTo>
                  <a:cubicBezTo>
                    <a:pt x="633" y="16157"/>
                    <a:pt x="0" y="15293"/>
                    <a:pt x="0" y="14256"/>
                  </a:cubicBezTo>
                  <a:cubicBezTo>
                    <a:pt x="0" y="13219"/>
                    <a:pt x="633" y="12355"/>
                    <a:pt x="1490" y="12139"/>
                  </a:cubicBezTo>
                  <a:lnTo>
                    <a:pt x="1490" y="2160"/>
                  </a:lnTo>
                  <a:cubicBezTo>
                    <a:pt x="1490" y="950"/>
                    <a:pt x="2309" y="0"/>
                    <a:pt x="33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120" name="Icon 13"/>
            <p:cNvSpPr/>
            <p:nvPr/>
          </p:nvSpPr>
          <p:spPr>
            <a:xfrm>
              <a:off x="1244227" y="18826"/>
              <a:ext cx="117994" cy="85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17" y="17486"/>
                  </a:moveTo>
                  <a:cubicBezTo>
                    <a:pt x="894" y="17486"/>
                    <a:pt x="745" y="17691"/>
                    <a:pt x="745" y="18000"/>
                  </a:cubicBezTo>
                  <a:lnTo>
                    <a:pt x="745" y="18514"/>
                  </a:lnTo>
                  <a:lnTo>
                    <a:pt x="1862" y="18514"/>
                  </a:lnTo>
                  <a:cubicBezTo>
                    <a:pt x="2086" y="18514"/>
                    <a:pt x="2234" y="18720"/>
                    <a:pt x="2234" y="19029"/>
                  </a:cubicBezTo>
                  <a:cubicBezTo>
                    <a:pt x="2234" y="19337"/>
                    <a:pt x="2086" y="19543"/>
                    <a:pt x="1862" y="19543"/>
                  </a:cubicBezTo>
                  <a:lnTo>
                    <a:pt x="745" y="19543"/>
                  </a:lnTo>
                  <a:lnTo>
                    <a:pt x="745" y="20057"/>
                  </a:lnTo>
                  <a:cubicBezTo>
                    <a:pt x="745" y="20366"/>
                    <a:pt x="894" y="20572"/>
                    <a:pt x="1117" y="20572"/>
                  </a:cubicBezTo>
                  <a:lnTo>
                    <a:pt x="20483" y="20572"/>
                  </a:lnTo>
                  <a:cubicBezTo>
                    <a:pt x="20706" y="20572"/>
                    <a:pt x="20855" y="20366"/>
                    <a:pt x="20855" y="20057"/>
                  </a:cubicBezTo>
                  <a:lnTo>
                    <a:pt x="20855" y="19543"/>
                  </a:lnTo>
                  <a:lnTo>
                    <a:pt x="19738" y="19543"/>
                  </a:lnTo>
                  <a:cubicBezTo>
                    <a:pt x="19514" y="19543"/>
                    <a:pt x="19366" y="19337"/>
                    <a:pt x="19366" y="19029"/>
                  </a:cubicBezTo>
                  <a:cubicBezTo>
                    <a:pt x="19366" y="18720"/>
                    <a:pt x="19514" y="18514"/>
                    <a:pt x="19738" y="18514"/>
                  </a:cubicBezTo>
                  <a:lnTo>
                    <a:pt x="20855" y="18514"/>
                  </a:lnTo>
                  <a:lnTo>
                    <a:pt x="20855" y="18000"/>
                  </a:lnTo>
                  <a:cubicBezTo>
                    <a:pt x="20855" y="17691"/>
                    <a:pt x="20706" y="17486"/>
                    <a:pt x="20483" y="17486"/>
                  </a:cubicBezTo>
                  <a:lnTo>
                    <a:pt x="15641" y="17486"/>
                  </a:lnTo>
                  <a:lnTo>
                    <a:pt x="15641" y="19029"/>
                  </a:lnTo>
                  <a:cubicBezTo>
                    <a:pt x="15641" y="19337"/>
                    <a:pt x="15492" y="19543"/>
                    <a:pt x="15269" y="19543"/>
                  </a:cubicBezTo>
                  <a:lnTo>
                    <a:pt x="6331" y="19543"/>
                  </a:lnTo>
                  <a:cubicBezTo>
                    <a:pt x="6108" y="19543"/>
                    <a:pt x="5959" y="19337"/>
                    <a:pt x="5959" y="19029"/>
                  </a:cubicBezTo>
                  <a:lnTo>
                    <a:pt x="5959" y="17486"/>
                  </a:lnTo>
                  <a:close/>
                  <a:moveTo>
                    <a:pt x="12029" y="8383"/>
                  </a:moveTo>
                  <a:cubicBezTo>
                    <a:pt x="12178" y="8177"/>
                    <a:pt x="12401" y="8177"/>
                    <a:pt x="12550" y="8383"/>
                  </a:cubicBezTo>
                  <a:cubicBezTo>
                    <a:pt x="12699" y="8589"/>
                    <a:pt x="12699" y="8897"/>
                    <a:pt x="12550" y="9103"/>
                  </a:cubicBezTo>
                  <a:lnTo>
                    <a:pt x="11061" y="11160"/>
                  </a:lnTo>
                  <a:cubicBezTo>
                    <a:pt x="10986" y="11263"/>
                    <a:pt x="10874" y="11314"/>
                    <a:pt x="10800" y="11314"/>
                  </a:cubicBezTo>
                  <a:cubicBezTo>
                    <a:pt x="10726" y="11314"/>
                    <a:pt x="10614" y="11263"/>
                    <a:pt x="10539" y="11160"/>
                  </a:cubicBezTo>
                  <a:cubicBezTo>
                    <a:pt x="10390" y="10954"/>
                    <a:pt x="10390" y="10646"/>
                    <a:pt x="10539" y="10440"/>
                  </a:cubicBezTo>
                  <a:close/>
                  <a:moveTo>
                    <a:pt x="12029" y="6326"/>
                  </a:moveTo>
                  <a:cubicBezTo>
                    <a:pt x="12178" y="6120"/>
                    <a:pt x="12401" y="6120"/>
                    <a:pt x="12550" y="6326"/>
                  </a:cubicBezTo>
                  <a:cubicBezTo>
                    <a:pt x="12699" y="6531"/>
                    <a:pt x="12699" y="6840"/>
                    <a:pt x="12550" y="7046"/>
                  </a:cubicBezTo>
                  <a:lnTo>
                    <a:pt x="9571" y="11160"/>
                  </a:lnTo>
                  <a:cubicBezTo>
                    <a:pt x="9497" y="11263"/>
                    <a:pt x="9385" y="11314"/>
                    <a:pt x="9310" y="11314"/>
                  </a:cubicBezTo>
                  <a:cubicBezTo>
                    <a:pt x="9236" y="11314"/>
                    <a:pt x="9124" y="11263"/>
                    <a:pt x="9050" y="11160"/>
                  </a:cubicBezTo>
                  <a:cubicBezTo>
                    <a:pt x="8901" y="10954"/>
                    <a:pt x="8901" y="10646"/>
                    <a:pt x="9050" y="10440"/>
                  </a:cubicBezTo>
                  <a:close/>
                  <a:moveTo>
                    <a:pt x="10539" y="6326"/>
                  </a:moveTo>
                  <a:cubicBezTo>
                    <a:pt x="10688" y="6120"/>
                    <a:pt x="10912" y="6120"/>
                    <a:pt x="11061" y="6326"/>
                  </a:cubicBezTo>
                  <a:cubicBezTo>
                    <a:pt x="11210" y="6531"/>
                    <a:pt x="11210" y="6840"/>
                    <a:pt x="11061" y="7046"/>
                  </a:cubicBezTo>
                  <a:lnTo>
                    <a:pt x="9571" y="9103"/>
                  </a:lnTo>
                  <a:cubicBezTo>
                    <a:pt x="9497" y="9206"/>
                    <a:pt x="9422" y="9257"/>
                    <a:pt x="9310" y="9257"/>
                  </a:cubicBezTo>
                  <a:cubicBezTo>
                    <a:pt x="9199" y="9257"/>
                    <a:pt x="9124" y="9206"/>
                    <a:pt x="9050" y="9103"/>
                  </a:cubicBezTo>
                  <a:cubicBezTo>
                    <a:pt x="8901" y="8897"/>
                    <a:pt x="8901" y="8589"/>
                    <a:pt x="9050" y="8383"/>
                  </a:cubicBezTo>
                  <a:close/>
                  <a:moveTo>
                    <a:pt x="10800" y="2057"/>
                  </a:moveTo>
                  <a:cubicBezTo>
                    <a:pt x="11006" y="2057"/>
                    <a:pt x="11172" y="2287"/>
                    <a:pt x="11172" y="2571"/>
                  </a:cubicBezTo>
                  <a:cubicBezTo>
                    <a:pt x="11172" y="2856"/>
                    <a:pt x="11006" y="3086"/>
                    <a:pt x="10800" y="3086"/>
                  </a:cubicBezTo>
                  <a:cubicBezTo>
                    <a:pt x="10594" y="3086"/>
                    <a:pt x="10428" y="2856"/>
                    <a:pt x="10428" y="2571"/>
                  </a:cubicBezTo>
                  <a:cubicBezTo>
                    <a:pt x="10428" y="2287"/>
                    <a:pt x="10594" y="2057"/>
                    <a:pt x="10800" y="2057"/>
                  </a:cubicBezTo>
                  <a:close/>
                  <a:moveTo>
                    <a:pt x="3352" y="2057"/>
                  </a:moveTo>
                  <a:lnTo>
                    <a:pt x="9310" y="2057"/>
                  </a:lnTo>
                  <a:cubicBezTo>
                    <a:pt x="9534" y="2057"/>
                    <a:pt x="9683" y="2263"/>
                    <a:pt x="9683" y="2571"/>
                  </a:cubicBezTo>
                  <a:cubicBezTo>
                    <a:pt x="9683" y="2880"/>
                    <a:pt x="9534" y="3086"/>
                    <a:pt x="9310" y="3086"/>
                  </a:cubicBezTo>
                  <a:lnTo>
                    <a:pt x="3724" y="3086"/>
                  </a:lnTo>
                  <a:lnTo>
                    <a:pt x="3724" y="14400"/>
                  </a:lnTo>
                  <a:lnTo>
                    <a:pt x="17876" y="14400"/>
                  </a:lnTo>
                  <a:lnTo>
                    <a:pt x="17876" y="3086"/>
                  </a:lnTo>
                  <a:lnTo>
                    <a:pt x="12290" y="3086"/>
                  </a:lnTo>
                  <a:cubicBezTo>
                    <a:pt x="12066" y="3086"/>
                    <a:pt x="11917" y="2880"/>
                    <a:pt x="11917" y="2571"/>
                  </a:cubicBezTo>
                  <a:cubicBezTo>
                    <a:pt x="11917" y="2263"/>
                    <a:pt x="12066" y="2057"/>
                    <a:pt x="12290" y="2057"/>
                  </a:cubicBezTo>
                  <a:lnTo>
                    <a:pt x="18248" y="2057"/>
                  </a:lnTo>
                  <a:cubicBezTo>
                    <a:pt x="18472" y="2057"/>
                    <a:pt x="18621" y="2263"/>
                    <a:pt x="18621" y="2571"/>
                  </a:cubicBezTo>
                  <a:lnTo>
                    <a:pt x="18621" y="14914"/>
                  </a:lnTo>
                  <a:cubicBezTo>
                    <a:pt x="18621" y="15223"/>
                    <a:pt x="18472" y="15429"/>
                    <a:pt x="18248" y="15429"/>
                  </a:cubicBezTo>
                  <a:lnTo>
                    <a:pt x="3352" y="15429"/>
                  </a:lnTo>
                  <a:cubicBezTo>
                    <a:pt x="3128" y="15429"/>
                    <a:pt x="2979" y="15223"/>
                    <a:pt x="2979" y="14914"/>
                  </a:cubicBezTo>
                  <a:lnTo>
                    <a:pt x="2979" y="2571"/>
                  </a:lnTo>
                  <a:cubicBezTo>
                    <a:pt x="2979" y="2263"/>
                    <a:pt x="3128" y="2057"/>
                    <a:pt x="3352" y="2057"/>
                  </a:cubicBezTo>
                  <a:close/>
                  <a:moveTo>
                    <a:pt x="2607" y="1029"/>
                  </a:moveTo>
                  <a:cubicBezTo>
                    <a:pt x="2383" y="1029"/>
                    <a:pt x="2234" y="1234"/>
                    <a:pt x="2234" y="1543"/>
                  </a:cubicBezTo>
                  <a:lnTo>
                    <a:pt x="2234" y="16457"/>
                  </a:lnTo>
                  <a:lnTo>
                    <a:pt x="12290" y="16457"/>
                  </a:lnTo>
                  <a:cubicBezTo>
                    <a:pt x="12513" y="16457"/>
                    <a:pt x="12662" y="16663"/>
                    <a:pt x="12662" y="16971"/>
                  </a:cubicBezTo>
                  <a:cubicBezTo>
                    <a:pt x="12662" y="17280"/>
                    <a:pt x="12513" y="17486"/>
                    <a:pt x="12290" y="17486"/>
                  </a:cubicBezTo>
                  <a:lnTo>
                    <a:pt x="6703" y="17486"/>
                  </a:lnTo>
                  <a:lnTo>
                    <a:pt x="6703" y="18514"/>
                  </a:lnTo>
                  <a:lnTo>
                    <a:pt x="14897" y="18514"/>
                  </a:lnTo>
                  <a:lnTo>
                    <a:pt x="14897" y="17486"/>
                  </a:lnTo>
                  <a:lnTo>
                    <a:pt x="13779" y="17486"/>
                  </a:lnTo>
                  <a:cubicBezTo>
                    <a:pt x="13556" y="17486"/>
                    <a:pt x="13407" y="17280"/>
                    <a:pt x="13407" y="16971"/>
                  </a:cubicBezTo>
                  <a:cubicBezTo>
                    <a:pt x="13407" y="16663"/>
                    <a:pt x="13556" y="16457"/>
                    <a:pt x="13779" y="16457"/>
                  </a:cubicBezTo>
                  <a:lnTo>
                    <a:pt x="19366" y="16457"/>
                  </a:lnTo>
                  <a:lnTo>
                    <a:pt x="19366" y="1543"/>
                  </a:lnTo>
                  <a:cubicBezTo>
                    <a:pt x="19366" y="1234"/>
                    <a:pt x="19217" y="1029"/>
                    <a:pt x="18993" y="1029"/>
                  </a:cubicBezTo>
                  <a:close/>
                  <a:moveTo>
                    <a:pt x="2607" y="0"/>
                  </a:moveTo>
                  <a:lnTo>
                    <a:pt x="18993" y="0"/>
                  </a:lnTo>
                  <a:cubicBezTo>
                    <a:pt x="19626" y="0"/>
                    <a:pt x="20110" y="669"/>
                    <a:pt x="20110" y="1543"/>
                  </a:cubicBezTo>
                  <a:lnTo>
                    <a:pt x="20110" y="16457"/>
                  </a:lnTo>
                  <a:lnTo>
                    <a:pt x="20483" y="16457"/>
                  </a:lnTo>
                  <a:cubicBezTo>
                    <a:pt x="21116" y="16457"/>
                    <a:pt x="21600" y="17126"/>
                    <a:pt x="21600" y="18000"/>
                  </a:cubicBezTo>
                  <a:lnTo>
                    <a:pt x="21600" y="20057"/>
                  </a:lnTo>
                  <a:cubicBezTo>
                    <a:pt x="21600" y="20931"/>
                    <a:pt x="21116" y="21600"/>
                    <a:pt x="20483" y="21600"/>
                  </a:cubicBezTo>
                  <a:lnTo>
                    <a:pt x="1117" y="21600"/>
                  </a:lnTo>
                  <a:cubicBezTo>
                    <a:pt x="484" y="21600"/>
                    <a:pt x="0" y="20931"/>
                    <a:pt x="0" y="20057"/>
                  </a:cubicBezTo>
                  <a:lnTo>
                    <a:pt x="0" y="18000"/>
                  </a:lnTo>
                  <a:cubicBezTo>
                    <a:pt x="0" y="17126"/>
                    <a:pt x="484" y="16457"/>
                    <a:pt x="1117" y="16457"/>
                  </a:cubicBezTo>
                  <a:lnTo>
                    <a:pt x="1490" y="16457"/>
                  </a:lnTo>
                  <a:lnTo>
                    <a:pt x="1490" y="1543"/>
                  </a:lnTo>
                  <a:cubicBezTo>
                    <a:pt x="1490" y="669"/>
                    <a:pt x="1974" y="0"/>
                    <a:pt x="2607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1122" name="Freeform 88"/>
          <p:cNvSpPr/>
          <p:nvPr/>
        </p:nvSpPr>
        <p:spPr>
          <a:xfrm>
            <a:off x="8391342" y="1106653"/>
            <a:ext cx="227785" cy="51096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529"/>
                </a:moveTo>
                <a:cubicBezTo>
                  <a:pt x="0" y="21529"/>
                  <a:pt x="4891" y="21600"/>
                  <a:pt x="11411" y="21600"/>
                </a:cubicBezTo>
                <a:cubicBezTo>
                  <a:pt x="17525" y="21600"/>
                  <a:pt x="21600" y="21529"/>
                  <a:pt x="21600" y="21529"/>
                </a:cubicBezTo>
                <a:cubicBezTo>
                  <a:pt x="21600" y="143"/>
                  <a:pt x="21600" y="143"/>
                  <a:pt x="21600" y="143"/>
                </a:cubicBezTo>
                <a:cubicBezTo>
                  <a:pt x="21600" y="143"/>
                  <a:pt x="17117" y="0"/>
                  <a:pt x="10189" y="0"/>
                </a:cubicBezTo>
                <a:cubicBezTo>
                  <a:pt x="3668" y="0"/>
                  <a:pt x="0" y="143"/>
                  <a:pt x="0" y="143"/>
                </a:cubicBezTo>
                <a:lnTo>
                  <a:pt x="0" y="21529"/>
                </a:lnTo>
                <a:close/>
              </a:path>
            </a:pathLst>
          </a:custGeom>
          <a:solidFill>
            <a:srgbClr val="404040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91430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cs typeface="Calibri Light"/>
              <a:sym typeface="Calibri Light"/>
            </a:endParaRPr>
          </a:p>
        </p:txBody>
      </p:sp>
      <p:sp>
        <p:nvSpPr>
          <p:cNvPr id="1123" name="Freeform 90"/>
          <p:cNvSpPr/>
          <p:nvPr/>
        </p:nvSpPr>
        <p:spPr>
          <a:xfrm>
            <a:off x="8353377" y="2197260"/>
            <a:ext cx="317519" cy="605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268"/>
                </a:moveTo>
                <a:cubicBezTo>
                  <a:pt x="0" y="21268"/>
                  <a:pt x="5082" y="21600"/>
                  <a:pt x="11435" y="21600"/>
                </a:cubicBezTo>
                <a:cubicBezTo>
                  <a:pt x="17471" y="21600"/>
                  <a:pt x="21600" y="21268"/>
                  <a:pt x="21600" y="21268"/>
                </a:cubicBezTo>
                <a:cubicBezTo>
                  <a:pt x="21600" y="831"/>
                  <a:pt x="21600" y="831"/>
                  <a:pt x="21600" y="831"/>
                </a:cubicBezTo>
                <a:cubicBezTo>
                  <a:pt x="21600" y="831"/>
                  <a:pt x="17153" y="0"/>
                  <a:pt x="10482" y="0"/>
                </a:cubicBezTo>
                <a:cubicBezTo>
                  <a:pt x="3812" y="0"/>
                  <a:pt x="0" y="831"/>
                  <a:pt x="0" y="831"/>
                </a:cubicBezTo>
                <a:lnTo>
                  <a:pt x="0" y="21268"/>
                </a:lnTo>
                <a:close/>
              </a:path>
            </a:pathLst>
          </a:custGeom>
          <a:solidFill>
            <a:srgbClr val="595959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91430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cs typeface="Calibri Light"/>
              <a:sym typeface="Calibri Light"/>
            </a:endParaRPr>
          </a:p>
        </p:txBody>
      </p:sp>
      <p:sp>
        <p:nvSpPr>
          <p:cNvPr id="1124" name="Freeform 97"/>
          <p:cNvSpPr/>
          <p:nvPr/>
        </p:nvSpPr>
        <p:spPr>
          <a:xfrm>
            <a:off x="5233007" y="2161858"/>
            <a:ext cx="3143846" cy="8300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678" y="0"/>
                </a:moveTo>
                <a:lnTo>
                  <a:pt x="21600" y="3706"/>
                </a:lnTo>
                <a:lnTo>
                  <a:pt x="21600" y="17153"/>
                </a:lnTo>
                <a:lnTo>
                  <a:pt x="4678" y="21600"/>
                </a:lnTo>
                <a:lnTo>
                  <a:pt x="0" y="11435"/>
                </a:lnTo>
                <a:lnTo>
                  <a:pt x="4678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FFFFFF"/>
                </a:solidFill>
              </a:defRPr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125" name="Freeform 91"/>
          <p:cNvSpPr/>
          <p:nvPr/>
        </p:nvSpPr>
        <p:spPr>
          <a:xfrm>
            <a:off x="8353377" y="2975523"/>
            <a:ext cx="317519" cy="605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268"/>
                </a:moveTo>
                <a:cubicBezTo>
                  <a:pt x="0" y="21268"/>
                  <a:pt x="5082" y="21600"/>
                  <a:pt x="11435" y="21600"/>
                </a:cubicBezTo>
                <a:cubicBezTo>
                  <a:pt x="17471" y="21600"/>
                  <a:pt x="21600" y="21268"/>
                  <a:pt x="21600" y="21268"/>
                </a:cubicBezTo>
                <a:cubicBezTo>
                  <a:pt x="21600" y="665"/>
                  <a:pt x="21600" y="665"/>
                  <a:pt x="21600" y="665"/>
                </a:cubicBezTo>
                <a:cubicBezTo>
                  <a:pt x="21600" y="665"/>
                  <a:pt x="17153" y="0"/>
                  <a:pt x="10482" y="0"/>
                </a:cubicBezTo>
                <a:cubicBezTo>
                  <a:pt x="3812" y="0"/>
                  <a:pt x="0" y="665"/>
                  <a:pt x="0" y="665"/>
                </a:cubicBezTo>
                <a:lnTo>
                  <a:pt x="0" y="21268"/>
                </a:lnTo>
                <a:close/>
              </a:path>
            </a:pathLst>
          </a:custGeom>
          <a:solidFill>
            <a:srgbClr val="595959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91430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cs typeface="Calibri Light"/>
              <a:sym typeface="Calibri Light"/>
            </a:endParaRPr>
          </a:p>
        </p:txBody>
      </p:sp>
      <p:sp>
        <p:nvSpPr>
          <p:cNvPr id="1126" name="Freeform 95"/>
          <p:cNvSpPr/>
          <p:nvPr/>
        </p:nvSpPr>
        <p:spPr>
          <a:xfrm>
            <a:off x="8657091" y="2838361"/>
            <a:ext cx="2944021" cy="8764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866" y="0"/>
                </a:moveTo>
                <a:lnTo>
                  <a:pt x="0" y="3556"/>
                </a:lnTo>
                <a:lnTo>
                  <a:pt x="0" y="17195"/>
                </a:lnTo>
                <a:lnTo>
                  <a:pt x="16866" y="21600"/>
                </a:lnTo>
                <a:lnTo>
                  <a:pt x="21600" y="11304"/>
                </a:lnTo>
                <a:lnTo>
                  <a:pt x="16866" y="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FFFFFF"/>
                </a:solidFill>
              </a:defRPr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127" name="Freeform 89"/>
          <p:cNvSpPr/>
          <p:nvPr/>
        </p:nvSpPr>
        <p:spPr>
          <a:xfrm>
            <a:off x="8353377" y="1427624"/>
            <a:ext cx="317519" cy="605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268"/>
                </a:moveTo>
                <a:cubicBezTo>
                  <a:pt x="0" y="21268"/>
                  <a:pt x="5082" y="21600"/>
                  <a:pt x="11435" y="21600"/>
                </a:cubicBezTo>
                <a:cubicBezTo>
                  <a:pt x="17471" y="21600"/>
                  <a:pt x="21600" y="21268"/>
                  <a:pt x="21600" y="21268"/>
                </a:cubicBezTo>
                <a:cubicBezTo>
                  <a:pt x="21600" y="831"/>
                  <a:pt x="21600" y="831"/>
                  <a:pt x="21600" y="831"/>
                </a:cubicBezTo>
                <a:cubicBezTo>
                  <a:pt x="21600" y="831"/>
                  <a:pt x="17153" y="0"/>
                  <a:pt x="10482" y="0"/>
                </a:cubicBezTo>
                <a:cubicBezTo>
                  <a:pt x="3812" y="0"/>
                  <a:pt x="0" y="831"/>
                  <a:pt x="0" y="831"/>
                </a:cubicBezTo>
                <a:lnTo>
                  <a:pt x="0" y="21268"/>
                </a:lnTo>
                <a:close/>
              </a:path>
            </a:pathLst>
          </a:custGeom>
          <a:solidFill>
            <a:srgbClr val="595959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91430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128" name="Freeform 93"/>
          <p:cNvSpPr/>
          <p:nvPr/>
        </p:nvSpPr>
        <p:spPr>
          <a:xfrm rot="10800000">
            <a:off x="5385863" y="1263865"/>
            <a:ext cx="2967515" cy="876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866" y="0"/>
                </a:moveTo>
                <a:lnTo>
                  <a:pt x="0" y="3600"/>
                </a:lnTo>
                <a:lnTo>
                  <a:pt x="0" y="17153"/>
                </a:lnTo>
                <a:lnTo>
                  <a:pt x="16866" y="21600"/>
                </a:lnTo>
                <a:lnTo>
                  <a:pt x="21600" y="11329"/>
                </a:lnTo>
                <a:lnTo>
                  <a:pt x="16866" y="0"/>
                </a:lnTo>
                <a:close/>
              </a:path>
            </a:pathLst>
          </a:custGeom>
          <a:solidFill>
            <a:srgbClr val="00B050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FFFFFF"/>
                </a:solidFill>
              </a:defRPr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129" name="Freeform 98"/>
          <p:cNvSpPr/>
          <p:nvPr/>
        </p:nvSpPr>
        <p:spPr>
          <a:xfrm>
            <a:off x="8301607" y="3761528"/>
            <a:ext cx="317519" cy="605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268"/>
                </a:moveTo>
                <a:cubicBezTo>
                  <a:pt x="0" y="21268"/>
                  <a:pt x="5082" y="21600"/>
                  <a:pt x="11435" y="21600"/>
                </a:cubicBezTo>
                <a:cubicBezTo>
                  <a:pt x="17471" y="21600"/>
                  <a:pt x="21600" y="21268"/>
                  <a:pt x="21600" y="21268"/>
                </a:cubicBezTo>
                <a:cubicBezTo>
                  <a:pt x="21600" y="831"/>
                  <a:pt x="21600" y="831"/>
                  <a:pt x="21600" y="831"/>
                </a:cubicBezTo>
                <a:cubicBezTo>
                  <a:pt x="21600" y="831"/>
                  <a:pt x="17153" y="0"/>
                  <a:pt x="10482" y="0"/>
                </a:cubicBezTo>
                <a:cubicBezTo>
                  <a:pt x="3812" y="0"/>
                  <a:pt x="0" y="831"/>
                  <a:pt x="0" y="831"/>
                </a:cubicBezTo>
                <a:lnTo>
                  <a:pt x="0" y="21268"/>
                </a:lnTo>
                <a:close/>
              </a:path>
            </a:pathLst>
          </a:custGeom>
          <a:solidFill>
            <a:srgbClr val="595959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91430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130" name="TextBox 21"/>
          <p:cNvSpPr txBox="1"/>
          <p:nvPr/>
        </p:nvSpPr>
        <p:spPr>
          <a:xfrm>
            <a:off x="5913935" y="1514009"/>
            <a:ext cx="2431688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Пропущенный тест №1</a:t>
            </a:r>
          </a:p>
        </p:txBody>
      </p:sp>
      <p:sp>
        <p:nvSpPr>
          <p:cNvPr id="1131" name="TextBox 60"/>
          <p:cNvSpPr txBox="1"/>
          <p:nvPr/>
        </p:nvSpPr>
        <p:spPr>
          <a:xfrm>
            <a:off x="5775943" y="2390469"/>
            <a:ext cx="2431688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Пропущенный тест №2</a:t>
            </a:r>
          </a:p>
        </p:txBody>
      </p:sp>
      <p:sp>
        <p:nvSpPr>
          <p:cNvPr id="1132" name="TextBox 61"/>
          <p:cNvSpPr txBox="1"/>
          <p:nvPr/>
        </p:nvSpPr>
        <p:spPr>
          <a:xfrm>
            <a:off x="8765056" y="2965953"/>
            <a:ext cx="2431688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Пропущенный тест №3</a:t>
            </a:r>
          </a:p>
        </p:txBody>
      </p:sp>
      <p:sp>
        <p:nvSpPr>
          <p:cNvPr id="1133" name="Freeform 97"/>
          <p:cNvSpPr/>
          <p:nvPr/>
        </p:nvSpPr>
        <p:spPr>
          <a:xfrm rot="10800000">
            <a:off x="8619125" y="3735575"/>
            <a:ext cx="3014464" cy="8300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678" y="0"/>
                </a:moveTo>
                <a:lnTo>
                  <a:pt x="21600" y="3706"/>
                </a:lnTo>
                <a:lnTo>
                  <a:pt x="21600" y="17153"/>
                </a:lnTo>
                <a:lnTo>
                  <a:pt x="4678" y="21600"/>
                </a:lnTo>
                <a:lnTo>
                  <a:pt x="0" y="11435"/>
                </a:lnTo>
                <a:lnTo>
                  <a:pt x="4678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FFFFFF"/>
                </a:solidFill>
              </a:defRPr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134" name="TextBox 22"/>
          <p:cNvSpPr txBox="1"/>
          <p:nvPr/>
        </p:nvSpPr>
        <p:spPr>
          <a:xfrm>
            <a:off x="8861373" y="3919061"/>
            <a:ext cx="2695240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200" b="1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Дисквалификация</a:t>
            </a:r>
          </a:p>
        </p:txBody>
      </p:sp>
      <p:sp>
        <p:nvSpPr>
          <p:cNvPr id="1135" name="TextBox 23"/>
          <p:cNvSpPr txBox="1"/>
          <p:nvPr/>
        </p:nvSpPr>
        <p:spPr>
          <a:xfrm>
            <a:off x="277587" y="3146537"/>
            <a:ext cx="4796400" cy="213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/>
            </a:pPr>
            <a:r>
              <a:rPr kumimoji="0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Непредоставление информации:</a:t>
            </a:r>
          </a:p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• спортсмен не предоставляет сведения о местонахождении вовремя;</a:t>
            </a:r>
          </a:p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• спортсмен не указывает одночасовой интервал абсолютной доступности;</a:t>
            </a:r>
          </a:p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• спортсмен неточно и некорректно указывает информацию.</a:t>
            </a:r>
          </a:p>
        </p:txBody>
      </p:sp>
      <p:sp>
        <p:nvSpPr>
          <p:cNvPr id="1136" name="TextBox 24"/>
          <p:cNvSpPr txBox="1"/>
          <p:nvPr/>
        </p:nvSpPr>
        <p:spPr>
          <a:xfrm>
            <a:off x="9149803" y="4861292"/>
            <a:ext cx="2695241" cy="184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/>
            </a:pPr>
            <a:r>
              <a:rPr kumimoji="0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Пропущенный тест: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отсутствие спортсмена по указанному адресу во время одночасового интервала.</a:t>
            </a:r>
          </a:p>
        </p:txBody>
      </p:sp>
      <p:sp>
        <p:nvSpPr>
          <p:cNvPr id="1137" name="TextBox 29"/>
          <p:cNvSpPr txBox="1"/>
          <p:nvPr/>
        </p:nvSpPr>
        <p:spPr>
          <a:xfrm>
            <a:off x="254683" y="852347"/>
            <a:ext cx="4963834" cy="213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Любое сочетание трех нарушений порядка предоставления информации (непредоставление информации /пропущенный тест) в течение </a:t>
            </a:r>
            <a:r>
              <a:rPr kumimoji="0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12 месяцев 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является нарушением антидопинговых правил и может привести к дисквалификации.</a:t>
            </a:r>
          </a:p>
        </p:txBody>
      </p:sp>
      <p:grpSp>
        <p:nvGrpSpPr>
          <p:cNvPr id="1140" name="Group 17"/>
          <p:cNvGrpSpPr/>
          <p:nvPr/>
        </p:nvGrpSpPr>
        <p:grpSpPr>
          <a:xfrm>
            <a:off x="-810213" y="5334000"/>
            <a:ext cx="2524126" cy="1524000"/>
            <a:chOff x="0" y="0"/>
            <a:chExt cx="2524124" cy="1524000"/>
          </a:xfrm>
        </p:grpSpPr>
        <p:sp>
          <p:nvSpPr>
            <p:cNvPr id="1138" name="Parallelogram 18"/>
            <p:cNvSpPr/>
            <p:nvPr/>
          </p:nvSpPr>
          <p:spPr>
            <a:xfrm flipH="1">
              <a:off x="1019175" y="342900"/>
              <a:ext cx="1504950" cy="1181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164" y="0"/>
                  </a:lnTo>
                  <a:lnTo>
                    <a:pt x="21600" y="0"/>
                  </a:lnTo>
                  <a:lnTo>
                    <a:pt x="10436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139" name="Parallelogram 19"/>
            <p:cNvSpPr/>
            <p:nvPr/>
          </p:nvSpPr>
          <p:spPr>
            <a:xfrm flipH="1">
              <a:off x="0" y="0"/>
              <a:ext cx="1504951" cy="1181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164" y="0"/>
                  </a:lnTo>
                  <a:lnTo>
                    <a:pt x="21600" y="0"/>
                  </a:lnTo>
                  <a:lnTo>
                    <a:pt x="10436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grpSp>
        <p:nvGrpSpPr>
          <p:cNvPr id="1143" name="Parallelogram 36"/>
          <p:cNvGrpSpPr/>
          <p:nvPr/>
        </p:nvGrpSpPr>
        <p:grpSpPr>
          <a:xfrm>
            <a:off x="261971" y="207072"/>
            <a:ext cx="2736394" cy="266613"/>
            <a:chOff x="0" y="0"/>
            <a:chExt cx="2736392" cy="266611"/>
          </a:xfrm>
        </p:grpSpPr>
        <p:sp>
          <p:nvSpPr>
            <p:cNvPr id="1141" name="Фигура"/>
            <p:cNvSpPr/>
            <p:nvPr/>
          </p:nvSpPr>
          <p:spPr>
            <a:xfrm>
              <a:off x="-1" y="0"/>
              <a:ext cx="2736394" cy="26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142" name="https://rusada.ru/"/>
            <p:cNvSpPr txBox="1"/>
            <p:nvPr/>
          </p:nvSpPr>
          <p:spPr>
            <a:xfrm>
              <a:off x="350279" y="4205"/>
              <a:ext cx="2035834" cy="258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300" b="0" i="0" u="none" strike="noStrike" kern="0" cap="none" spc="30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rPr>
                <a:t>https://rusada.ru/</a:t>
              </a:r>
            </a:p>
          </p:txBody>
        </p:sp>
      </p:grp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5" name="Picture 42" descr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229" y="339732"/>
            <a:ext cx="9114970" cy="655337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48" name="Рисунок 5"/>
          <p:cNvGrpSpPr/>
          <p:nvPr/>
        </p:nvGrpSpPr>
        <p:grpSpPr>
          <a:xfrm>
            <a:off x="2426529" y="854421"/>
            <a:ext cx="2407294" cy="621585"/>
            <a:chOff x="0" y="0"/>
            <a:chExt cx="2407293" cy="621584"/>
          </a:xfrm>
        </p:grpSpPr>
        <p:sp>
          <p:nvSpPr>
            <p:cNvPr id="1146" name="Прямоугольник"/>
            <p:cNvSpPr/>
            <p:nvPr/>
          </p:nvSpPr>
          <p:spPr>
            <a:xfrm>
              <a:off x="0" y="0"/>
              <a:ext cx="2407294" cy="621585"/>
            </a:xfrm>
            <a:prstGeom prst="rect">
              <a:avLst/>
            </a:prstGeom>
            <a:solidFill>
              <a:srgbClr val="1F4E7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pic>
          <p:nvPicPr>
            <p:cNvPr id="1147" name="image22.jpeg" descr="image22.jpe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407294" cy="6215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149" name="Рисунок 6" descr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4874" y="2662342"/>
            <a:ext cx="1999923" cy="1508033"/>
          </a:xfrm>
          <a:prstGeom prst="rect">
            <a:avLst/>
          </a:prstGeom>
          <a:ln w="12700">
            <a:miter lim="400000"/>
          </a:ln>
        </p:spPr>
      </p:pic>
      <p:sp>
        <p:nvSpPr>
          <p:cNvPr id="1150" name="Прямоугольник 7"/>
          <p:cNvSpPr txBox="1"/>
          <p:nvPr/>
        </p:nvSpPr>
        <p:spPr>
          <a:xfrm>
            <a:off x="3492725" y="2001782"/>
            <a:ext cx="5518657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sng" strike="noStrike" kern="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>
                  <a:solidFill>
                    <a:srgbClr val="0563C1"/>
                  </a:solidFill>
                </a:uFill>
                <a:latin typeface="Calibri"/>
                <a:cs typeface="Calibri"/>
                <a:sym typeface="Calibri"/>
                <a:hlinkClick r:id="rId5"/>
              </a:rPr>
              <a:t>https://www.youtube.com/watch?v=silOSPU2qAA&amp;t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151" name="TextBox 8"/>
          <p:cNvSpPr txBox="1"/>
          <p:nvPr/>
        </p:nvSpPr>
        <p:spPr>
          <a:xfrm>
            <a:off x="3670594" y="1526068"/>
            <a:ext cx="5351151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 b="1">
                <a:solidFill>
                  <a:srgbClr val="00B050"/>
                </a:solidFill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Пошаговая видео-инструкция </a:t>
            </a:r>
          </a:p>
        </p:txBody>
      </p:sp>
      <p:pic>
        <p:nvPicPr>
          <p:cNvPr id="1152" name="Рисунок 9" descr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6928" y="2412451"/>
            <a:ext cx="2033097" cy="203309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55" name="Group 17"/>
          <p:cNvGrpSpPr/>
          <p:nvPr/>
        </p:nvGrpSpPr>
        <p:grpSpPr>
          <a:xfrm>
            <a:off x="-810213" y="5334000"/>
            <a:ext cx="2524126" cy="1524000"/>
            <a:chOff x="0" y="0"/>
            <a:chExt cx="2524124" cy="1524000"/>
          </a:xfrm>
        </p:grpSpPr>
        <p:sp>
          <p:nvSpPr>
            <p:cNvPr id="1153" name="Parallelogram 18"/>
            <p:cNvSpPr/>
            <p:nvPr/>
          </p:nvSpPr>
          <p:spPr>
            <a:xfrm flipH="1">
              <a:off x="1019175" y="342900"/>
              <a:ext cx="1504950" cy="1181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164" y="0"/>
                  </a:lnTo>
                  <a:lnTo>
                    <a:pt x="21600" y="0"/>
                  </a:lnTo>
                  <a:lnTo>
                    <a:pt x="10436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154" name="Parallelogram 19"/>
            <p:cNvSpPr/>
            <p:nvPr/>
          </p:nvSpPr>
          <p:spPr>
            <a:xfrm flipH="1">
              <a:off x="0" y="0"/>
              <a:ext cx="1504951" cy="1181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164" y="0"/>
                  </a:lnTo>
                  <a:lnTo>
                    <a:pt x="21600" y="0"/>
                  </a:lnTo>
                  <a:lnTo>
                    <a:pt x="10436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grpSp>
        <p:nvGrpSpPr>
          <p:cNvPr id="1158" name="Parallelogram 36"/>
          <p:cNvGrpSpPr/>
          <p:nvPr/>
        </p:nvGrpSpPr>
        <p:grpSpPr>
          <a:xfrm>
            <a:off x="9086690" y="6355099"/>
            <a:ext cx="2736393" cy="266613"/>
            <a:chOff x="0" y="0"/>
            <a:chExt cx="2736392" cy="266611"/>
          </a:xfrm>
        </p:grpSpPr>
        <p:sp>
          <p:nvSpPr>
            <p:cNvPr id="1156" name="Фигура"/>
            <p:cNvSpPr/>
            <p:nvPr/>
          </p:nvSpPr>
          <p:spPr>
            <a:xfrm>
              <a:off x="-1" y="0"/>
              <a:ext cx="2736394" cy="26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157" name="https://rusada.ru/"/>
            <p:cNvSpPr txBox="1"/>
            <p:nvPr/>
          </p:nvSpPr>
          <p:spPr>
            <a:xfrm>
              <a:off x="350279" y="4205"/>
              <a:ext cx="2035834" cy="258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300" b="0" i="0" u="none" strike="noStrike" kern="0" cap="none" spc="30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rPr>
                <a:t>https://rusada.ru/</a:t>
              </a:r>
            </a:p>
          </p:txBody>
        </p:sp>
      </p:grp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2" name="Рисунок 4"/>
          <p:cNvGrpSpPr/>
          <p:nvPr/>
        </p:nvGrpSpPr>
        <p:grpSpPr>
          <a:xfrm>
            <a:off x="5639868" y="2283794"/>
            <a:ext cx="2407295" cy="621586"/>
            <a:chOff x="0" y="0"/>
            <a:chExt cx="2407293" cy="621584"/>
          </a:xfrm>
        </p:grpSpPr>
        <p:sp>
          <p:nvSpPr>
            <p:cNvPr id="1160" name="Прямоугольник"/>
            <p:cNvSpPr/>
            <p:nvPr/>
          </p:nvSpPr>
          <p:spPr>
            <a:xfrm>
              <a:off x="0" y="0"/>
              <a:ext cx="2407294" cy="621585"/>
            </a:xfrm>
            <a:prstGeom prst="rect">
              <a:avLst/>
            </a:prstGeom>
            <a:solidFill>
              <a:srgbClr val="1F4E7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pic>
          <p:nvPicPr>
            <p:cNvPr id="1161" name="image22.jpeg" descr="image22.jpe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407294" cy="6215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165" name="Прямоугольник 6"/>
          <p:cNvGrpSpPr/>
          <p:nvPr/>
        </p:nvGrpSpPr>
        <p:grpSpPr>
          <a:xfrm>
            <a:off x="0" y="-1"/>
            <a:ext cx="12192000" cy="738233"/>
            <a:chOff x="0" y="0"/>
            <a:chExt cx="12192000" cy="738231"/>
          </a:xfrm>
        </p:grpSpPr>
        <p:sp>
          <p:nvSpPr>
            <p:cNvPr id="1163" name="Прямоугольник"/>
            <p:cNvSpPr/>
            <p:nvPr/>
          </p:nvSpPr>
          <p:spPr>
            <a:xfrm>
              <a:off x="0" y="-1"/>
              <a:ext cx="12192000" cy="738233"/>
            </a:xfrm>
            <a:prstGeom prst="rect">
              <a:avLst/>
            </a:pr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164" name="Остались вопросы ?"/>
            <p:cNvSpPr txBox="1"/>
            <p:nvPr/>
          </p:nvSpPr>
          <p:spPr>
            <a:xfrm>
              <a:off x="45719" y="120592"/>
              <a:ext cx="12100561" cy="4970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3200" b="1">
                  <a:solidFill>
                    <a:srgbClr val="FFFFFF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3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rPr>
                <a:t>Остались вопросы ?</a:t>
              </a:r>
            </a:p>
          </p:txBody>
        </p:sp>
      </p:grpSp>
      <p:sp>
        <p:nvSpPr>
          <p:cNvPr id="1166" name="TextBox 9"/>
          <p:cNvSpPr txBox="1"/>
          <p:nvPr/>
        </p:nvSpPr>
        <p:spPr>
          <a:xfrm>
            <a:off x="4342512" y="3068770"/>
            <a:ext cx="5498392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 b="1">
                <a:solidFill>
                  <a:srgbClr val="00B050"/>
                </a:solidFill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Вебинары для пулов тестирования</a:t>
            </a:r>
          </a:p>
        </p:txBody>
      </p:sp>
      <p:sp>
        <p:nvSpPr>
          <p:cNvPr id="1167" name="Прямоугольник 6"/>
          <p:cNvSpPr txBox="1"/>
          <p:nvPr/>
        </p:nvSpPr>
        <p:spPr>
          <a:xfrm>
            <a:off x="5558546" y="3771706"/>
            <a:ext cx="2569938" cy="489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u="sng">
                <a:solidFill>
                  <a:srgbClr val="2F5597"/>
                </a:solidFill>
              </a:defRPr>
            </a:pPr>
            <a:r>
              <a:rPr kumimoji="0" sz="3000" b="1" i="0" u="sng" strike="noStrike" kern="0" cap="none" spc="0" normalizeH="0" baseline="0" noProof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edu@rusada.ru</a:t>
            </a:r>
          </a:p>
        </p:txBody>
      </p:sp>
      <p:grpSp>
        <p:nvGrpSpPr>
          <p:cNvPr id="1171" name="Group 9"/>
          <p:cNvGrpSpPr/>
          <p:nvPr/>
        </p:nvGrpSpPr>
        <p:grpSpPr>
          <a:xfrm>
            <a:off x="923821" y="2668429"/>
            <a:ext cx="2569938" cy="2506933"/>
            <a:chOff x="0" y="0"/>
            <a:chExt cx="2569936" cy="2506931"/>
          </a:xfrm>
        </p:grpSpPr>
        <p:sp>
          <p:nvSpPr>
            <p:cNvPr id="1168" name="Freeform 32"/>
            <p:cNvSpPr/>
            <p:nvPr/>
          </p:nvSpPr>
          <p:spPr>
            <a:xfrm>
              <a:off x="0" y="-1"/>
              <a:ext cx="2569937" cy="2506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85" y="0"/>
                  </a:moveTo>
                  <a:cubicBezTo>
                    <a:pt x="1815" y="0"/>
                    <a:pt x="1815" y="0"/>
                    <a:pt x="1815" y="0"/>
                  </a:cubicBezTo>
                  <a:cubicBezTo>
                    <a:pt x="816" y="0"/>
                    <a:pt x="0" y="857"/>
                    <a:pt x="0" y="1908"/>
                  </a:cubicBezTo>
                  <a:cubicBezTo>
                    <a:pt x="0" y="16517"/>
                    <a:pt x="0" y="16517"/>
                    <a:pt x="0" y="16517"/>
                  </a:cubicBezTo>
                  <a:cubicBezTo>
                    <a:pt x="0" y="17567"/>
                    <a:pt x="816" y="18425"/>
                    <a:pt x="1815" y="18425"/>
                  </a:cubicBezTo>
                  <a:cubicBezTo>
                    <a:pt x="7284" y="18425"/>
                    <a:pt x="7284" y="18425"/>
                    <a:pt x="7284" y="18425"/>
                  </a:cubicBezTo>
                  <a:cubicBezTo>
                    <a:pt x="7009" y="18811"/>
                    <a:pt x="6549" y="19294"/>
                    <a:pt x="6319" y="19523"/>
                  </a:cubicBezTo>
                  <a:cubicBezTo>
                    <a:pt x="6089" y="19765"/>
                    <a:pt x="5906" y="19958"/>
                    <a:pt x="5814" y="20091"/>
                  </a:cubicBezTo>
                  <a:cubicBezTo>
                    <a:pt x="5676" y="20284"/>
                    <a:pt x="5618" y="20646"/>
                    <a:pt x="5768" y="20972"/>
                  </a:cubicBezTo>
                  <a:cubicBezTo>
                    <a:pt x="5906" y="21262"/>
                    <a:pt x="6250" y="21600"/>
                    <a:pt x="7135" y="21600"/>
                  </a:cubicBezTo>
                  <a:cubicBezTo>
                    <a:pt x="14465" y="21600"/>
                    <a:pt x="14465" y="21600"/>
                    <a:pt x="14465" y="21600"/>
                  </a:cubicBezTo>
                  <a:cubicBezTo>
                    <a:pt x="15350" y="21600"/>
                    <a:pt x="15694" y="21262"/>
                    <a:pt x="15832" y="20972"/>
                  </a:cubicBezTo>
                  <a:cubicBezTo>
                    <a:pt x="15982" y="20646"/>
                    <a:pt x="15924" y="20284"/>
                    <a:pt x="15786" y="20091"/>
                  </a:cubicBezTo>
                  <a:cubicBezTo>
                    <a:pt x="15694" y="19958"/>
                    <a:pt x="15511" y="19765"/>
                    <a:pt x="15281" y="19523"/>
                  </a:cubicBezTo>
                  <a:cubicBezTo>
                    <a:pt x="15051" y="19294"/>
                    <a:pt x="14591" y="18811"/>
                    <a:pt x="14316" y="18425"/>
                  </a:cubicBezTo>
                  <a:cubicBezTo>
                    <a:pt x="19785" y="18425"/>
                    <a:pt x="19785" y="18425"/>
                    <a:pt x="19785" y="18425"/>
                  </a:cubicBezTo>
                  <a:cubicBezTo>
                    <a:pt x="20784" y="18425"/>
                    <a:pt x="21600" y="17567"/>
                    <a:pt x="21600" y="16517"/>
                  </a:cubicBezTo>
                  <a:cubicBezTo>
                    <a:pt x="21600" y="1908"/>
                    <a:pt x="21600" y="1908"/>
                    <a:pt x="21600" y="1908"/>
                  </a:cubicBezTo>
                  <a:cubicBezTo>
                    <a:pt x="21600" y="857"/>
                    <a:pt x="20784" y="0"/>
                    <a:pt x="19785" y="0"/>
                  </a:cubicBezTo>
                  <a:close/>
                  <a:moveTo>
                    <a:pt x="14798" y="20030"/>
                  </a:moveTo>
                  <a:cubicBezTo>
                    <a:pt x="14994" y="20236"/>
                    <a:pt x="15177" y="20429"/>
                    <a:pt x="15235" y="20501"/>
                  </a:cubicBezTo>
                  <a:cubicBezTo>
                    <a:pt x="15235" y="20513"/>
                    <a:pt x="15269" y="20586"/>
                    <a:pt x="15223" y="20670"/>
                  </a:cubicBezTo>
                  <a:cubicBezTo>
                    <a:pt x="15131" y="20815"/>
                    <a:pt x="14856" y="20900"/>
                    <a:pt x="14465" y="20900"/>
                  </a:cubicBezTo>
                  <a:cubicBezTo>
                    <a:pt x="7135" y="20900"/>
                    <a:pt x="7135" y="20900"/>
                    <a:pt x="7135" y="20900"/>
                  </a:cubicBezTo>
                  <a:cubicBezTo>
                    <a:pt x="6744" y="20900"/>
                    <a:pt x="6469" y="20815"/>
                    <a:pt x="6377" y="20670"/>
                  </a:cubicBezTo>
                  <a:cubicBezTo>
                    <a:pt x="6331" y="20598"/>
                    <a:pt x="6354" y="20525"/>
                    <a:pt x="6354" y="20525"/>
                  </a:cubicBezTo>
                  <a:cubicBezTo>
                    <a:pt x="6354" y="20525"/>
                    <a:pt x="6354" y="20525"/>
                    <a:pt x="6354" y="20525"/>
                  </a:cubicBezTo>
                  <a:cubicBezTo>
                    <a:pt x="6423" y="20429"/>
                    <a:pt x="6606" y="20236"/>
                    <a:pt x="6802" y="20030"/>
                  </a:cubicBezTo>
                  <a:cubicBezTo>
                    <a:pt x="7388" y="19415"/>
                    <a:pt x="7859" y="18895"/>
                    <a:pt x="8077" y="18425"/>
                  </a:cubicBezTo>
                  <a:cubicBezTo>
                    <a:pt x="13523" y="18425"/>
                    <a:pt x="13523" y="18425"/>
                    <a:pt x="13523" y="18425"/>
                  </a:cubicBezTo>
                  <a:cubicBezTo>
                    <a:pt x="13741" y="18895"/>
                    <a:pt x="14212" y="19415"/>
                    <a:pt x="14798" y="20030"/>
                  </a:cubicBezTo>
                  <a:close/>
                  <a:moveTo>
                    <a:pt x="20256" y="16517"/>
                  </a:moveTo>
                  <a:cubicBezTo>
                    <a:pt x="20256" y="16795"/>
                    <a:pt x="20049" y="17012"/>
                    <a:pt x="19785" y="17012"/>
                  </a:cubicBezTo>
                  <a:cubicBezTo>
                    <a:pt x="1815" y="17012"/>
                    <a:pt x="1815" y="17012"/>
                    <a:pt x="1815" y="17012"/>
                  </a:cubicBezTo>
                  <a:cubicBezTo>
                    <a:pt x="1563" y="17012"/>
                    <a:pt x="1344" y="16795"/>
                    <a:pt x="1344" y="16517"/>
                  </a:cubicBezTo>
                  <a:cubicBezTo>
                    <a:pt x="1344" y="1908"/>
                    <a:pt x="1344" y="1908"/>
                    <a:pt x="1344" y="1908"/>
                  </a:cubicBezTo>
                  <a:cubicBezTo>
                    <a:pt x="1344" y="1630"/>
                    <a:pt x="1563" y="1413"/>
                    <a:pt x="1815" y="1413"/>
                  </a:cubicBezTo>
                  <a:cubicBezTo>
                    <a:pt x="19785" y="1413"/>
                    <a:pt x="19785" y="1413"/>
                    <a:pt x="19785" y="1413"/>
                  </a:cubicBezTo>
                  <a:cubicBezTo>
                    <a:pt x="20049" y="1413"/>
                    <a:pt x="20256" y="1630"/>
                    <a:pt x="20256" y="1908"/>
                  </a:cubicBezTo>
                  <a:lnTo>
                    <a:pt x="20256" y="16517"/>
                  </a:lnTo>
                  <a:close/>
                </a:path>
              </a:pathLst>
            </a:custGeom>
            <a:solidFill>
              <a:srgbClr val="2F559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169" name="Freeform 33"/>
            <p:cNvSpPr/>
            <p:nvPr/>
          </p:nvSpPr>
          <p:spPr>
            <a:xfrm>
              <a:off x="321242" y="329282"/>
              <a:ext cx="1927454" cy="1318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68" y="0"/>
                  </a:moveTo>
                  <a:cubicBezTo>
                    <a:pt x="1532" y="0"/>
                    <a:pt x="1532" y="0"/>
                    <a:pt x="1532" y="0"/>
                  </a:cubicBezTo>
                  <a:cubicBezTo>
                    <a:pt x="689" y="0"/>
                    <a:pt x="0" y="1010"/>
                    <a:pt x="0" y="2272"/>
                  </a:cubicBezTo>
                  <a:cubicBezTo>
                    <a:pt x="0" y="19305"/>
                    <a:pt x="0" y="19305"/>
                    <a:pt x="0" y="19305"/>
                  </a:cubicBezTo>
                  <a:cubicBezTo>
                    <a:pt x="0" y="20567"/>
                    <a:pt x="689" y="21600"/>
                    <a:pt x="1532" y="21600"/>
                  </a:cubicBezTo>
                  <a:cubicBezTo>
                    <a:pt x="20068" y="21600"/>
                    <a:pt x="20068" y="21600"/>
                    <a:pt x="20068" y="21600"/>
                  </a:cubicBezTo>
                  <a:cubicBezTo>
                    <a:pt x="20911" y="21600"/>
                    <a:pt x="21600" y="20567"/>
                    <a:pt x="21600" y="19305"/>
                  </a:cubicBezTo>
                  <a:cubicBezTo>
                    <a:pt x="21600" y="2272"/>
                    <a:pt x="21600" y="2272"/>
                    <a:pt x="21600" y="2272"/>
                  </a:cubicBezTo>
                  <a:cubicBezTo>
                    <a:pt x="21600" y="1010"/>
                    <a:pt x="20911" y="0"/>
                    <a:pt x="20068" y="0"/>
                  </a:cubicBezTo>
                  <a:close/>
                  <a:moveTo>
                    <a:pt x="1532" y="1331"/>
                  </a:moveTo>
                  <a:cubicBezTo>
                    <a:pt x="20068" y="1331"/>
                    <a:pt x="20068" y="1331"/>
                    <a:pt x="20068" y="1331"/>
                  </a:cubicBezTo>
                  <a:cubicBezTo>
                    <a:pt x="20420" y="1331"/>
                    <a:pt x="20711" y="1767"/>
                    <a:pt x="20711" y="2272"/>
                  </a:cubicBezTo>
                  <a:cubicBezTo>
                    <a:pt x="20711" y="7804"/>
                    <a:pt x="20711" y="7804"/>
                    <a:pt x="20711" y="7804"/>
                  </a:cubicBezTo>
                  <a:cubicBezTo>
                    <a:pt x="17081" y="13910"/>
                    <a:pt x="17081" y="13910"/>
                    <a:pt x="17081" y="13910"/>
                  </a:cubicBezTo>
                  <a:cubicBezTo>
                    <a:pt x="13849" y="7667"/>
                    <a:pt x="13849" y="7667"/>
                    <a:pt x="13849" y="7667"/>
                  </a:cubicBezTo>
                  <a:cubicBezTo>
                    <a:pt x="13772" y="7506"/>
                    <a:pt x="13634" y="7414"/>
                    <a:pt x="13496" y="7391"/>
                  </a:cubicBezTo>
                  <a:cubicBezTo>
                    <a:pt x="13343" y="7414"/>
                    <a:pt x="13220" y="7506"/>
                    <a:pt x="13129" y="7690"/>
                  </a:cubicBezTo>
                  <a:cubicBezTo>
                    <a:pt x="8946" y="16458"/>
                    <a:pt x="8946" y="16458"/>
                    <a:pt x="8946" y="16458"/>
                  </a:cubicBezTo>
                  <a:cubicBezTo>
                    <a:pt x="5729" y="11638"/>
                    <a:pt x="5729" y="11638"/>
                    <a:pt x="5729" y="11638"/>
                  </a:cubicBezTo>
                  <a:cubicBezTo>
                    <a:pt x="5561" y="11385"/>
                    <a:pt x="5285" y="11385"/>
                    <a:pt x="5101" y="11615"/>
                  </a:cubicBezTo>
                  <a:cubicBezTo>
                    <a:pt x="889" y="17353"/>
                    <a:pt x="889" y="17353"/>
                    <a:pt x="889" y="17353"/>
                  </a:cubicBezTo>
                  <a:cubicBezTo>
                    <a:pt x="889" y="2272"/>
                    <a:pt x="889" y="2272"/>
                    <a:pt x="889" y="2272"/>
                  </a:cubicBezTo>
                  <a:cubicBezTo>
                    <a:pt x="889" y="1767"/>
                    <a:pt x="1180" y="1331"/>
                    <a:pt x="1532" y="1331"/>
                  </a:cubicBezTo>
                  <a:close/>
                  <a:moveTo>
                    <a:pt x="20068" y="20246"/>
                  </a:moveTo>
                  <a:cubicBezTo>
                    <a:pt x="1532" y="20246"/>
                    <a:pt x="1532" y="20246"/>
                    <a:pt x="1532" y="20246"/>
                  </a:cubicBezTo>
                  <a:cubicBezTo>
                    <a:pt x="1180" y="20246"/>
                    <a:pt x="889" y="19810"/>
                    <a:pt x="889" y="19305"/>
                  </a:cubicBezTo>
                  <a:cubicBezTo>
                    <a:pt x="889" y="19167"/>
                    <a:pt x="889" y="19167"/>
                    <a:pt x="889" y="19167"/>
                  </a:cubicBezTo>
                  <a:cubicBezTo>
                    <a:pt x="5392" y="13038"/>
                    <a:pt x="5392" y="13038"/>
                    <a:pt x="5392" y="13038"/>
                  </a:cubicBezTo>
                  <a:cubicBezTo>
                    <a:pt x="8686" y="17973"/>
                    <a:pt x="8686" y="17973"/>
                    <a:pt x="8686" y="17973"/>
                  </a:cubicBezTo>
                  <a:cubicBezTo>
                    <a:pt x="8778" y="18134"/>
                    <a:pt x="8900" y="18203"/>
                    <a:pt x="9038" y="18180"/>
                  </a:cubicBezTo>
                  <a:cubicBezTo>
                    <a:pt x="9176" y="18157"/>
                    <a:pt x="9283" y="18065"/>
                    <a:pt x="9360" y="17904"/>
                  </a:cubicBezTo>
                  <a:cubicBezTo>
                    <a:pt x="13511" y="9205"/>
                    <a:pt x="13511" y="9205"/>
                    <a:pt x="13511" y="9205"/>
                  </a:cubicBezTo>
                  <a:cubicBezTo>
                    <a:pt x="16698" y="15379"/>
                    <a:pt x="16698" y="15379"/>
                    <a:pt x="16698" y="15379"/>
                  </a:cubicBezTo>
                  <a:cubicBezTo>
                    <a:pt x="16774" y="15540"/>
                    <a:pt x="16912" y="15632"/>
                    <a:pt x="17035" y="15655"/>
                  </a:cubicBezTo>
                  <a:cubicBezTo>
                    <a:pt x="17173" y="15655"/>
                    <a:pt x="17295" y="15563"/>
                    <a:pt x="17387" y="15425"/>
                  </a:cubicBezTo>
                  <a:cubicBezTo>
                    <a:pt x="20711" y="9824"/>
                    <a:pt x="20711" y="9824"/>
                    <a:pt x="20711" y="9824"/>
                  </a:cubicBezTo>
                  <a:cubicBezTo>
                    <a:pt x="20711" y="19305"/>
                    <a:pt x="20711" y="19305"/>
                    <a:pt x="20711" y="19305"/>
                  </a:cubicBezTo>
                  <a:cubicBezTo>
                    <a:pt x="20711" y="19810"/>
                    <a:pt x="20420" y="20246"/>
                    <a:pt x="20068" y="20246"/>
                  </a:cubicBezTo>
                  <a:close/>
                </a:path>
              </a:pathLst>
            </a:custGeom>
            <a:solidFill>
              <a:srgbClr val="2F559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170" name="Freeform 34"/>
            <p:cNvSpPr/>
            <p:nvPr/>
          </p:nvSpPr>
          <p:spPr>
            <a:xfrm>
              <a:off x="1164791" y="1685501"/>
              <a:ext cx="240355" cy="246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786" y="0"/>
                    <a:pt x="0" y="4909"/>
                    <a:pt x="0" y="10800"/>
                  </a:cubicBezTo>
                  <a:cubicBezTo>
                    <a:pt x="0" y="16814"/>
                    <a:pt x="4786" y="21600"/>
                    <a:pt x="10800" y="21600"/>
                  </a:cubicBezTo>
                  <a:cubicBezTo>
                    <a:pt x="16814" y="21600"/>
                    <a:pt x="21600" y="16814"/>
                    <a:pt x="21600" y="10800"/>
                  </a:cubicBezTo>
                  <a:cubicBezTo>
                    <a:pt x="21600" y="4909"/>
                    <a:pt x="16814" y="0"/>
                    <a:pt x="10800" y="0"/>
                  </a:cubicBezTo>
                  <a:close/>
                  <a:moveTo>
                    <a:pt x="10800" y="14482"/>
                  </a:moveTo>
                  <a:cubicBezTo>
                    <a:pt x="8836" y="14482"/>
                    <a:pt x="7241" y="12764"/>
                    <a:pt x="7241" y="10800"/>
                  </a:cubicBezTo>
                  <a:cubicBezTo>
                    <a:pt x="7241" y="8836"/>
                    <a:pt x="8836" y="7241"/>
                    <a:pt x="10800" y="7241"/>
                  </a:cubicBezTo>
                  <a:cubicBezTo>
                    <a:pt x="12764" y="7241"/>
                    <a:pt x="14359" y="8836"/>
                    <a:pt x="14359" y="10800"/>
                  </a:cubicBezTo>
                  <a:cubicBezTo>
                    <a:pt x="14359" y="12764"/>
                    <a:pt x="12764" y="14482"/>
                    <a:pt x="10800" y="14482"/>
                  </a:cubicBezTo>
                  <a:close/>
                </a:path>
              </a:pathLst>
            </a:custGeom>
            <a:solidFill>
              <a:srgbClr val="2F559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73845E-864E-4C01-890B-6E9A2C16F7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936" y="4474192"/>
            <a:ext cx="2101748" cy="210174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D34F3D0-B778-4A38-8DC4-614061A4F936}"/>
              </a:ext>
            </a:extLst>
          </p:cNvPr>
          <p:cNvSpPr/>
          <p:nvPr/>
        </p:nvSpPr>
        <p:spPr>
          <a:xfrm>
            <a:off x="2998366" y="697128"/>
            <a:ext cx="7957343" cy="662736"/>
          </a:xfrm>
          <a:prstGeom prst="rect">
            <a:avLst/>
          </a:prstGeom>
          <a:solidFill>
            <a:srgbClr val="00B05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Calibri"/>
            </a:endParaRPr>
          </a:p>
        </p:txBody>
      </p:sp>
      <p:grpSp>
        <p:nvGrpSpPr>
          <p:cNvPr id="815" name="Group 17"/>
          <p:cNvGrpSpPr/>
          <p:nvPr/>
        </p:nvGrpSpPr>
        <p:grpSpPr>
          <a:xfrm>
            <a:off x="-810212" y="5427405"/>
            <a:ext cx="2245756" cy="1430595"/>
            <a:chOff x="0" y="0"/>
            <a:chExt cx="2245755" cy="1430593"/>
          </a:xfrm>
        </p:grpSpPr>
        <p:sp>
          <p:nvSpPr>
            <p:cNvPr id="813" name="Parallelogram 18"/>
            <p:cNvSpPr/>
            <p:nvPr/>
          </p:nvSpPr>
          <p:spPr>
            <a:xfrm flipH="1">
              <a:off x="906776" y="321883"/>
              <a:ext cx="1338980" cy="1108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</a:endParaRPr>
            </a:p>
          </p:txBody>
        </p:sp>
        <p:sp>
          <p:nvSpPr>
            <p:cNvPr id="814" name="Parallelogram 19"/>
            <p:cNvSpPr/>
            <p:nvPr/>
          </p:nvSpPr>
          <p:spPr>
            <a:xfrm flipH="1">
              <a:off x="-1" y="0"/>
              <a:ext cx="1338981" cy="1108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</a:endParaRPr>
            </a:p>
          </p:txBody>
        </p:sp>
      </p:grpSp>
      <p:grpSp>
        <p:nvGrpSpPr>
          <p:cNvPr id="820" name="Parallelogram 36"/>
          <p:cNvGrpSpPr/>
          <p:nvPr/>
        </p:nvGrpSpPr>
        <p:grpSpPr>
          <a:xfrm>
            <a:off x="261971" y="207072"/>
            <a:ext cx="2736394" cy="266613"/>
            <a:chOff x="0" y="0"/>
            <a:chExt cx="2736392" cy="266611"/>
          </a:xfrm>
        </p:grpSpPr>
        <p:sp>
          <p:nvSpPr>
            <p:cNvPr id="818" name="Фигура"/>
            <p:cNvSpPr/>
            <p:nvPr/>
          </p:nvSpPr>
          <p:spPr>
            <a:xfrm>
              <a:off x="-1" y="0"/>
              <a:ext cx="2736394" cy="26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</a:endParaRPr>
            </a:p>
          </p:txBody>
        </p:sp>
        <p:sp>
          <p:nvSpPr>
            <p:cNvPr id="819" name="https://rusada.ru/"/>
            <p:cNvSpPr txBox="1"/>
            <p:nvPr/>
          </p:nvSpPr>
          <p:spPr>
            <a:xfrm>
              <a:off x="350279" y="4205"/>
              <a:ext cx="2035834" cy="258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3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/>
                  <a:cs typeface="Helvetica"/>
                </a:rPr>
                <a:t>https://rusada.ru/</a:t>
              </a:r>
            </a:p>
          </p:txBody>
        </p:sp>
      </p:grpSp>
      <p:sp>
        <p:nvSpPr>
          <p:cNvPr id="821" name="Straight Connector 9"/>
          <p:cNvSpPr/>
          <p:nvPr/>
        </p:nvSpPr>
        <p:spPr>
          <a:xfrm flipH="1" flipV="1">
            <a:off x="4159133" y="3999319"/>
            <a:ext cx="3630151" cy="1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AD59E6-5659-4934-8FD0-07E4DABECE94}"/>
              </a:ext>
            </a:extLst>
          </p:cNvPr>
          <p:cNvSpPr txBox="1"/>
          <p:nvPr/>
        </p:nvSpPr>
        <p:spPr>
          <a:xfrm>
            <a:off x="2937738" y="797664"/>
            <a:ext cx="807859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"/>
              </a:rPr>
              <a:t>Бесплатный онлайн курс для спортсменов и их родителей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C43A69-678D-42FC-A9E2-A5C6C3608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597" y="1969870"/>
            <a:ext cx="10117884" cy="495063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A56C6F8-3373-4752-B15C-448985FF5F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71" y="515169"/>
            <a:ext cx="1199451" cy="119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788840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TextBox 21"/>
          <p:cNvSpPr txBox="1">
            <a:spLocks noGrp="1"/>
          </p:cNvSpPr>
          <p:nvPr>
            <p:ph type="sldNum" sz="quarter" idx="2"/>
          </p:nvPr>
        </p:nvSpPr>
        <p:spPr>
          <a:xfrm>
            <a:off x="10955127" y="93760"/>
            <a:ext cx="284372" cy="2808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18" name="Group 9"/>
          <p:cNvGrpSpPr/>
          <p:nvPr/>
        </p:nvGrpSpPr>
        <p:grpSpPr>
          <a:xfrm>
            <a:off x="698702" y="1578376"/>
            <a:ext cx="748277" cy="729933"/>
            <a:chOff x="0" y="0"/>
            <a:chExt cx="748275" cy="729931"/>
          </a:xfrm>
        </p:grpSpPr>
        <p:sp>
          <p:nvSpPr>
            <p:cNvPr id="1415" name="Freeform 32"/>
            <p:cNvSpPr/>
            <p:nvPr/>
          </p:nvSpPr>
          <p:spPr>
            <a:xfrm>
              <a:off x="0" y="-1"/>
              <a:ext cx="748277" cy="729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85" y="0"/>
                  </a:moveTo>
                  <a:cubicBezTo>
                    <a:pt x="1815" y="0"/>
                    <a:pt x="1815" y="0"/>
                    <a:pt x="1815" y="0"/>
                  </a:cubicBezTo>
                  <a:cubicBezTo>
                    <a:pt x="816" y="0"/>
                    <a:pt x="0" y="857"/>
                    <a:pt x="0" y="1908"/>
                  </a:cubicBezTo>
                  <a:cubicBezTo>
                    <a:pt x="0" y="16517"/>
                    <a:pt x="0" y="16517"/>
                    <a:pt x="0" y="16517"/>
                  </a:cubicBezTo>
                  <a:cubicBezTo>
                    <a:pt x="0" y="17567"/>
                    <a:pt x="816" y="18425"/>
                    <a:pt x="1815" y="18425"/>
                  </a:cubicBezTo>
                  <a:cubicBezTo>
                    <a:pt x="7284" y="18425"/>
                    <a:pt x="7284" y="18425"/>
                    <a:pt x="7284" y="18425"/>
                  </a:cubicBezTo>
                  <a:cubicBezTo>
                    <a:pt x="7009" y="18811"/>
                    <a:pt x="6549" y="19294"/>
                    <a:pt x="6319" y="19523"/>
                  </a:cubicBezTo>
                  <a:cubicBezTo>
                    <a:pt x="6089" y="19765"/>
                    <a:pt x="5906" y="19958"/>
                    <a:pt x="5814" y="20091"/>
                  </a:cubicBezTo>
                  <a:cubicBezTo>
                    <a:pt x="5676" y="20284"/>
                    <a:pt x="5618" y="20646"/>
                    <a:pt x="5768" y="20972"/>
                  </a:cubicBezTo>
                  <a:cubicBezTo>
                    <a:pt x="5906" y="21262"/>
                    <a:pt x="6250" y="21600"/>
                    <a:pt x="7135" y="21600"/>
                  </a:cubicBezTo>
                  <a:cubicBezTo>
                    <a:pt x="14465" y="21600"/>
                    <a:pt x="14465" y="21600"/>
                    <a:pt x="14465" y="21600"/>
                  </a:cubicBezTo>
                  <a:cubicBezTo>
                    <a:pt x="15350" y="21600"/>
                    <a:pt x="15694" y="21262"/>
                    <a:pt x="15832" y="20972"/>
                  </a:cubicBezTo>
                  <a:cubicBezTo>
                    <a:pt x="15982" y="20646"/>
                    <a:pt x="15924" y="20284"/>
                    <a:pt x="15786" y="20091"/>
                  </a:cubicBezTo>
                  <a:cubicBezTo>
                    <a:pt x="15694" y="19958"/>
                    <a:pt x="15511" y="19765"/>
                    <a:pt x="15281" y="19523"/>
                  </a:cubicBezTo>
                  <a:cubicBezTo>
                    <a:pt x="15051" y="19294"/>
                    <a:pt x="14591" y="18811"/>
                    <a:pt x="14316" y="18425"/>
                  </a:cubicBezTo>
                  <a:cubicBezTo>
                    <a:pt x="19785" y="18425"/>
                    <a:pt x="19785" y="18425"/>
                    <a:pt x="19785" y="18425"/>
                  </a:cubicBezTo>
                  <a:cubicBezTo>
                    <a:pt x="20784" y="18425"/>
                    <a:pt x="21600" y="17567"/>
                    <a:pt x="21600" y="16517"/>
                  </a:cubicBezTo>
                  <a:cubicBezTo>
                    <a:pt x="21600" y="1908"/>
                    <a:pt x="21600" y="1908"/>
                    <a:pt x="21600" y="1908"/>
                  </a:cubicBezTo>
                  <a:cubicBezTo>
                    <a:pt x="21600" y="857"/>
                    <a:pt x="20784" y="0"/>
                    <a:pt x="19785" y="0"/>
                  </a:cubicBezTo>
                  <a:close/>
                  <a:moveTo>
                    <a:pt x="14798" y="20030"/>
                  </a:moveTo>
                  <a:cubicBezTo>
                    <a:pt x="14994" y="20236"/>
                    <a:pt x="15177" y="20429"/>
                    <a:pt x="15235" y="20501"/>
                  </a:cubicBezTo>
                  <a:cubicBezTo>
                    <a:pt x="15235" y="20513"/>
                    <a:pt x="15269" y="20586"/>
                    <a:pt x="15223" y="20670"/>
                  </a:cubicBezTo>
                  <a:cubicBezTo>
                    <a:pt x="15131" y="20815"/>
                    <a:pt x="14856" y="20900"/>
                    <a:pt x="14465" y="20900"/>
                  </a:cubicBezTo>
                  <a:cubicBezTo>
                    <a:pt x="7135" y="20900"/>
                    <a:pt x="7135" y="20900"/>
                    <a:pt x="7135" y="20900"/>
                  </a:cubicBezTo>
                  <a:cubicBezTo>
                    <a:pt x="6744" y="20900"/>
                    <a:pt x="6469" y="20815"/>
                    <a:pt x="6377" y="20670"/>
                  </a:cubicBezTo>
                  <a:cubicBezTo>
                    <a:pt x="6331" y="20598"/>
                    <a:pt x="6354" y="20525"/>
                    <a:pt x="6354" y="20525"/>
                  </a:cubicBezTo>
                  <a:cubicBezTo>
                    <a:pt x="6354" y="20525"/>
                    <a:pt x="6354" y="20525"/>
                    <a:pt x="6354" y="20525"/>
                  </a:cubicBezTo>
                  <a:cubicBezTo>
                    <a:pt x="6423" y="20429"/>
                    <a:pt x="6606" y="20236"/>
                    <a:pt x="6802" y="20030"/>
                  </a:cubicBezTo>
                  <a:cubicBezTo>
                    <a:pt x="7388" y="19415"/>
                    <a:pt x="7859" y="18895"/>
                    <a:pt x="8077" y="18425"/>
                  </a:cubicBezTo>
                  <a:cubicBezTo>
                    <a:pt x="13523" y="18425"/>
                    <a:pt x="13523" y="18425"/>
                    <a:pt x="13523" y="18425"/>
                  </a:cubicBezTo>
                  <a:cubicBezTo>
                    <a:pt x="13741" y="18895"/>
                    <a:pt x="14212" y="19415"/>
                    <a:pt x="14798" y="20030"/>
                  </a:cubicBezTo>
                  <a:close/>
                  <a:moveTo>
                    <a:pt x="20256" y="16517"/>
                  </a:moveTo>
                  <a:cubicBezTo>
                    <a:pt x="20256" y="16795"/>
                    <a:pt x="20049" y="17012"/>
                    <a:pt x="19785" y="17012"/>
                  </a:cubicBezTo>
                  <a:cubicBezTo>
                    <a:pt x="1815" y="17012"/>
                    <a:pt x="1815" y="17012"/>
                    <a:pt x="1815" y="17012"/>
                  </a:cubicBezTo>
                  <a:cubicBezTo>
                    <a:pt x="1563" y="17012"/>
                    <a:pt x="1344" y="16795"/>
                    <a:pt x="1344" y="16517"/>
                  </a:cubicBezTo>
                  <a:cubicBezTo>
                    <a:pt x="1344" y="1908"/>
                    <a:pt x="1344" y="1908"/>
                    <a:pt x="1344" y="1908"/>
                  </a:cubicBezTo>
                  <a:cubicBezTo>
                    <a:pt x="1344" y="1630"/>
                    <a:pt x="1563" y="1413"/>
                    <a:pt x="1815" y="1413"/>
                  </a:cubicBezTo>
                  <a:cubicBezTo>
                    <a:pt x="19785" y="1413"/>
                    <a:pt x="19785" y="1413"/>
                    <a:pt x="19785" y="1413"/>
                  </a:cubicBezTo>
                  <a:cubicBezTo>
                    <a:pt x="20049" y="1413"/>
                    <a:pt x="20256" y="1630"/>
                    <a:pt x="20256" y="1908"/>
                  </a:cubicBezTo>
                  <a:lnTo>
                    <a:pt x="20256" y="16517"/>
                  </a:lnTo>
                  <a:close/>
                </a:path>
              </a:pathLst>
            </a:custGeom>
            <a:solidFill>
              <a:srgbClr val="2F559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6" name="Freeform 33"/>
            <p:cNvSpPr/>
            <p:nvPr/>
          </p:nvSpPr>
          <p:spPr>
            <a:xfrm>
              <a:off x="93534" y="95875"/>
              <a:ext cx="561208" cy="383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68" y="0"/>
                  </a:moveTo>
                  <a:cubicBezTo>
                    <a:pt x="1532" y="0"/>
                    <a:pt x="1532" y="0"/>
                    <a:pt x="1532" y="0"/>
                  </a:cubicBezTo>
                  <a:cubicBezTo>
                    <a:pt x="689" y="0"/>
                    <a:pt x="0" y="1010"/>
                    <a:pt x="0" y="2272"/>
                  </a:cubicBezTo>
                  <a:cubicBezTo>
                    <a:pt x="0" y="19305"/>
                    <a:pt x="0" y="19305"/>
                    <a:pt x="0" y="19305"/>
                  </a:cubicBezTo>
                  <a:cubicBezTo>
                    <a:pt x="0" y="20567"/>
                    <a:pt x="689" y="21600"/>
                    <a:pt x="1532" y="21600"/>
                  </a:cubicBezTo>
                  <a:cubicBezTo>
                    <a:pt x="20068" y="21600"/>
                    <a:pt x="20068" y="21600"/>
                    <a:pt x="20068" y="21600"/>
                  </a:cubicBezTo>
                  <a:cubicBezTo>
                    <a:pt x="20911" y="21600"/>
                    <a:pt x="21600" y="20567"/>
                    <a:pt x="21600" y="19305"/>
                  </a:cubicBezTo>
                  <a:cubicBezTo>
                    <a:pt x="21600" y="2272"/>
                    <a:pt x="21600" y="2272"/>
                    <a:pt x="21600" y="2272"/>
                  </a:cubicBezTo>
                  <a:cubicBezTo>
                    <a:pt x="21600" y="1010"/>
                    <a:pt x="20911" y="0"/>
                    <a:pt x="20068" y="0"/>
                  </a:cubicBezTo>
                  <a:close/>
                  <a:moveTo>
                    <a:pt x="1532" y="1331"/>
                  </a:moveTo>
                  <a:cubicBezTo>
                    <a:pt x="20068" y="1331"/>
                    <a:pt x="20068" y="1331"/>
                    <a:pt x="20068" y="1331"/>
                  </a:cubicBezTo>
                  <a:cubicBezTo>
                    <a:pt x="20420" y="1331"/>
                    <a:pt x="20711" y="1767"/>
                    <a:pt x="20711" y="2272"/>
                  </a:cubicBezTo>
                  <a:cubicBezTo>
                    <a:pt x="20711" y="7804"/>
                    <a:pt x="20711" y="7804"/>
                    <a:pt x="20711" y="7804"/>
                  </a:cubicBezTo>
                  <a:cubicBezTo>
                    <a:pt x="17081" y="13910"/>
                    <a:pt x="17081" y="13910"/>
                    <a:pt x="17081" y="13910"/>
                  </a:cubicBezTo>
                  <a:cubicBezTo>
                    <a:pt x="13849" y="7667"/>
                    <a:pt x="13849" y="7667"/>
                    <a:pt x="13849" y="7667"/>
                  </a:cubicBezTo>
                  <a:cubicBezTo>
                    <a:pt x="13772" y="7506"/>
                    <a:pt x="13634" y="7414"/>
                    <a:pt x="13496" y="7391"/>
                  </a:cubicBezTo>
                  <a:cubicBezTo>
                    <a:pt x="13343" y="7414"/>
                    <a:pt x="13220" y="7506"/>
                    <a:pt x="13129" y="7690"/>
                  </a:cubicBezTo>
                  <a:cubicBezTo>
                    <a:pt x="8946" y="16458"/>
                    <a:pt x="8946" y="16458"/>
                    <a:pt x="8946" y="16458"/>
                  </a:cubicBezTo>
                  <a:cubicBezTo>
                    <a:pt x="5729" y="11638"/>
                    <a:pt x="5729" y="11638"/>
                    <a:pt x="5729" y="11638"/>
                  </a:cubicBezTo>
                  <a:cubicBezTo>
                    <a:pt x="5561" y="11385"/>
                    <a:pt x="5285" y="11385"/>
                    <a:pt x="5101" y="11615"/>
                  </a:cubicBezTo>
                  <a:cubicBezTo>
                    <a:pt x="889" y="17353"/>
                    <a:pt x="889" y="17353"/>
                    <a:pt x="889" y="17353"/>
                  </a:cubicBezTo>
                  <a:cubicBezTo>
                    <a:pt x="889" y="2272"/>
                    <a:pt x="889" y="2272"/>
                    <a:pt x="889" y="2272"/>
                  </a:cubicBezTo>
                  <a:cubicBezTo>
                    <a:pt x="889" y="1767"/>
                    <a:pt x="1180" y="1331"/>
                    <a:pt x="1532" y="1331"/>
                  </a:cubicBezTo>
                  <a:close/>
                  <a:moveTo>
                    <a:pt x="20068" y="20246"/>
                  </a:moveTo>
                  <a:cubicBezTo>
                    <a:pt x="1532" y="20246"/>
                    <a:pt x="1532" y="20246"/>
                    <a:pt x="1532" y="20246"/>
                  </a:cubicBezTo>
                  <a:cubicBezTo>
                    <a:pt x="1180" y="20246"/>
                    <a:pt x="889" y="19810"/>
                    <a:pt x="889" y="19305"/>
                  </a:cubicBezTo>
                  <a:cubicBezTo>
                    <a:pt x="889" y="19167"/>
                    <a:pt x="889" y="19167"/>
                    <a:pt x="889" y="19167"/>
                  </a:cubicBezTo>
                  <a:cubicBezTo>
                    <a:pt x="5392" y="13038"/>
                    <a:pt x="5392" y="13038"/>
                    <a:pt x="5392" y="13038"/>
                  </a:cubicBezTo>
                  <a:cubicBezTo>
                    <a:pt x="8686" y="17973"/>
                    <a:pt x="8686" y="17973"/>
                    <a:pt x="8686" y="17973"/>
                  </a:cubicBezTo>
                  <a:cubicBezTo>
                    <a:pt x="8778" y="18134"/>
                    <a:pt x="8900" y="18203"/>
                    <a:pt x="9038" y="18180"/>
                  </a:cubicBezTo>
                  <a:cubicBezTo>
                    <a:pt x="9176" y="18157"/>
                    <a:pt x="9283" y="18065"/>
                    <a:pt x="9360" y="17904"/>
                  </a:cubicBezTo>
                  <a:cubicBezTo>
                    <a:pt x="13511" y="9205"/>
                    <a:pt x="13511" y="9205"/>
                    <a:pt x="13511" y="9205"/>
                  </a:cubicBezTo>
                  <a:cubicBezTo>
                    <a:pt x="16698" y="15379"/>
                    <a:pt x="16698" y="15379"/>
                    <a:pt x="16698" y="15379"/>
                  </a:cubicBezTo>
                  <a:cubicBezTo>
                    <a:pt x="16774" y="15540"/>
                    <a:pt x="16912" y="15632"/>
                    <a:pt x="17035" y="15655"/>
                  </a:cubicBezTo>
                  <a:cubicBezTo>
                    <a:pt x="17173" y="15655"/>
                    <a:pt x="17295" y="15563"/>
                    <a:pt x="17387" y="15425"/>
                  </a:cubicBezTo>
                  <a:cubicBezTo>
                    <a:pt x="20711" y="9824"/>
                    <a:pt x="20711" y="9824"/>
                    <a:pt x="20711" y="9824"/>
                  </a:cubicBezTo>
                  <a:cubicBezTo>
                    <a:pt x="20711" y="19305"/>
                    <a:pt x="20711" y="19305"/>
                    <a:pt x="20711" y="19305"/>
                  </a:cubicBezTo>
                  <a:cubicBezTo>
                    <a:pt x="20711" y="19810"/>
                    <a:pt x="20420" y="20246"/>
                    <a:pt x="20068" y="20246"/>
                  </a:cubicBezTo>
                  <a:close/>
                </a:path>
              </a:pathLst>
            </a:custGeom>
            <a:solidFill>
              <a:srgbClr val="2F559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7" name="Freeform 34"/>
            <p:cNvSpPr/>
            <p:nvPr/>
          </p:nvSpPr>
          <p:spPr>
            <a:xfrm>
              <a:off x="339146" y="490759"/>
              <a:ext cx="69984" cy="71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786" y="0"/>
                    <a:pt x="0" y="4909"/>
                    <a:pt x="0" y="10800"/>
                  </a:cubicBezTo>
                  <a:cubicBezTo>
                    <a:pt x="0" y="16814"/>
                    <a:pt x="4786" y="21600"/>
                    <a:pt x="10800" y="21600"/>
                  </a:cubicBezTo>
                  <a:cubicBezTo>
                    <a:pt x="16814" y="21600"/>
                    <a:pt x="21600" y="16814"/>
                    <a:pt x="21600" y="10800"/>
                  </a:cubicBezTo>
                  <a:cubicBezTo>
                    <a:pt x="21600" y="4909"/>
                    <a:pt x="16814" y="0"/>
                    <a:pt x="10800" y="0"/>
                  </a:cubicBezTo>
                  <a:close/>
                  <a:moveTo>
                    <a:pt x="10800" y="14482"/>
                  </a:moveTo>
                  <a:cubicBezTo>
                    <a:pt x="8836" y="14482"/>
                    <a:pt x="7241" y="12764"/>
                    <a:pt x="7241" y="10800"/>
                  </a:cubicBezTo>
                  <a:cubicBezTo>
                    <a:pt x="7241" y="8836"/>
                    <a:pt x="8836" y="7241"/>
                    <a:pt x="10800" y="7241"/>
                  </a:cubicBezTo>
                  <a:cubicBezTo>
                    <a:pt x="12764" y="7241"/>
                    <a:pt x="14359" y="8836"/>
                    <a:pt x="14359" y="10800"/>
                  </a:cubicBezTo>
                  <a:cubicBezTo>
                    <a:pt x="14359" y="12764"/>
                    <a:pt x="12764" y="14482"/>
                    <a:pt x="10800" y="14482"/>
                  </a:cubicBezTo>
                  <a:close/>
                </a:path>
              </a:pathLst>
            </a:custGeom>
            <a:solidFill>
              <a:srgbClr val="2F559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26" name="Group 106"/>
          <p:cNvGrpSpPr/>
          <p:nvPr/>
        </p:nvGrpSpPr>
        <p:grpSpPr>
          <a:xfrm>
            <a:off x="5729878" y="4823212"/>
            <a:ext cx="6063492" cy="1791384"/>
            <a:chOff x="0" y="0"/>
            <a:chExt cx="6063491" cy="1791382"/>
          </a:xfrm>
        </p:grpSpPr>
        <p:sp>
          <p:nvSpPr>
            <p:cNvPr id="1419" name="Freeform 5"/>
            <p:cNvSpPr/>
            <p:nvPr/>
          </p:nvSpPr>
          <p:spPr>
            <a:xfrm>
              <a:off x="318" y="111123"/>
              <a:ext cx="6059825" cy="1680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346" extrusionOk="0">
                  <a:moveTo>
                    <a:pt x="10843" y="20925"/>
                  </a:moveTo>
                  <a:cubicBezTo>
                    <a:pt x="10499" y="21382"/>
                    <a:pt x="9851" y="21473"/>
                    <a:pt x="9405" y="21169"/>
                  </a:cubicBezTo>
                  <a:cubicBezTo>
                    <a:pt x="393" y="14871"/>
                    <a:pt x="393" y="14871"/>
                    <a:pt x="393" y="14871"/>
                  </a:cubicBezTo>
                  <a:cubicBezTo>
                    <a:pt x="-53" y="14537"/>
                    <a:pt x="-129" y="13928"/>
                    <a:pt x="216" y="13502"/>
                  </a:cubicBezTo>
                  <a:cubicBezTo>
                    <a:pt x="10499" y="421"/>
                    <a:pt x="10499" y="421"/>
                    <a:pt x="10499" y="421"/>
                  </a:cubicBezTo>
                  <a:cubicBezTo>
                    <a:pt x="10843" y="-36"/>
                    <a:pt x="11483" y="-127"/>
                    <a:pt x="11929" y="177"/>
                  </a:cubicBezTo>
                  <a:cubicBezTo>
                    <a:pt x="20949" y="6079"/>
                    <a:pt x="20949" y="6079"/>
                    <a:pt x="20949" y="6079"/>
                  </a:cubicBezTo>
                  <a:cubicBezTo>
                    <a:pt x="21395" y="6383"/>
                    <a:pt x="21471" y="6992"/>
                    <a:pt x="21126" y="7448"/>
                  </a:cubicBezTo>
                  <a:lnTo>
                    <a:pt x="10843" y="20925"/>
                  </a:lnTo>
                  <a:close/>
                </a:path>
              </a:pathLst>
            </a:custGeom>
            <a:solidFill>
              <a:srgbClr val="B3B3B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0" name="Freeform 6"/>
            <p:cNvSpPr/>
            <p:nvPr/>
          </p:nvSpPr>
          <p:spPr>
            <a:xfrm>
              <a:off x="0" y="572916"/>
              <a:ext cx="6063492" cy="1207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583" y="1371"/>
                    <a:pt x="21583" y="1371"/>
                    <a:pt x="21583" y="1371"/>
                  </a:cubicBezTo>
                  <a:cubicBezTo>
                    <a:pt x="20970" y="2786"/>
                    <a:pt x="20970" y="2786"/>
                    <a:pt x="20970" y="2786"/>
                  </a:cubicBezTo>
                  <a:cubicBezTo>
                    <a:pt x="10094" y="21600"/>
                    <a:pt x="10094" y="21600"/>
                    <a:pt x="10094" y="21600"/>
                  </a:cubicBezTo>
                  <a:cubicBezTo>
                    <a:pt x="102" y="12171"/>
                    <a:pt x="102" y="12171"/>
                    <a:pt x="102" y="12171"/>
                  </a:cubicBezTo>
                  <a:cubicBezTo>
                    <a:pt x="0" y="11486"/>
                    <a:pt x="0" y="11486"/>
                    <a:pt x="0" y="11486"/>
                  </a:cubicBezTo>
                  <a:cubicBezTo>
                    <a:pt x="0" y="11486"/>
                    <a:pt x="9" y="9643"/>
                    <a:pt x="17" y="9643"/>
                  </a:cubicBezTo>
                  <a:cubicBezTo>
                    <a:pt x="17" y="9643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B3B3B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1" name="Freeform 7"/>
            <p:cNvSpPr/>
            <p:nvPr/>
          </p:nvSpPr>
          <p:spPr>
            <a:xfrm>
              <a:off x="2339" y="0"/>
              <a:ext cx="6059825" cy="1682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331" extrusionOk="0">
                  <a:moveTo>
                    <a:pt x="10843" y="20926"/>
                  </a:moveTo>
                  <a:cubicBezTo>
                    <a:pt x="10499" y="21351"/>
                    <a:pt x="9859" y="21473"/>
                    <a:pt x="9413" y="21139"/>
                  </a:cubicBezTo>
                  <a:cubicBezTo>
                    <a:pt x="393" y="14850"/>
                    <a:pt x="393" y="14850"/>
                    <a:pt x="393" y="14850"/>
                  </a:cubicBezTo>
                  <a:cubicBezTo>
                    <a:pt x="-53" y="14546"/>
                    <a:pt x="-129" y="13908"/>
                    <a:pt x="216" y="13483"/>
                  </a:cubicBezTo>
                  <a:cubicBezTo>
                    <a:pt x="10499" y="420"/>
                    <a:pt x="10499" y="420"/>
                    <a:pt x="10499" y="420"/>
                  </a:cubicBezTo>
                  <a:cubicBezTo>
                    <a:pt x="10852" y="-36"/>
                    <a:pt x="11491" y="-127"/>
                    <a:pt x="11937" y="177"/>
                  </a:cubicBezTo>
                  <a:cubicBezTo>
                    <a:pt x="20949" y="6496"/>
                    <a:pt x="20949" y="6496"/>
                    <a:pt x="20949" y="6496"/>
                  </a:cubicBezTo>
                  <a:cubicBezTo>
                    <a:pt x="21395" y="6800"/>
                    <a:pt x="21471" y="7407"/>
                    <a:pt x="21126" y="7863"/>
                  </a:cubicBezTo>
                  <a:lnTo>
                    <a:pt x="10843" y="20926"/>
                  </a:ln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2" name="Freeform 8"/>
            <p:cNvSpPr/>
            <p:nvPr/>
          </p:nvSpPr>
          <p:spPr>
            <a:xfrm>
              <a:off x="393995" y="64762"/>
              <a:ext cx="5420978" cy="1504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405"/>
                  </a:moveTo>
                  <a:lnTo>
                    <a:pt x="11327" y="0"/>
                  </a:lnTo>
                  <a:lnTo>
                    <a:pt x="21600" y="7181"/>
                  </a:lnTo>
                  <a:lnTo>
                    <a:pt x="10261" y="21600"/>
                  </a:lnTo>
                  <a:lnTo>
                    <a:pt x="0" y="14405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3" name="Freeform 9"/>
            <p:cNvSpPr/>
            <p:nvPr/>
          </p:nvSpPr>
          <p:spPr>
            <a:xfrm>
              <a:off x="2969111" y="64762"/>
              <a:ext cx="2845862" cy="1504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7181"/>
                  </a:lnTo>
                  <a:lnTo>
                    <a:pt x="2032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4" name="Freeform 10"/>
            <p:cNvSpPr/>
            <p:nvPr/>
          </p:nvSpPr>
          <p:spPr>
            <a:xfrm>
              <a:off x="1408232" y="1335593"/>
              <a:ext cx="254681" cy="67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74" h="19017" extrusionOk="0">
                  <a:moveTo>
                    <a:pt x="3647" y="17104"/>
                  </a:moveTo>
                  <a:cubicBezTo>
                    <a:pt x="7967" y="20479"/>
                    <a:pt x="13907" y="19129"/>
                    <a:pt x="17147" y="15079"/>
                  </a:cubicBezTo>
                  <a:cubicBezTo>
                    <a:pt x="20387" y="11029"/>
                    <a:pt x="19667" y="4954"/>
                    <a:pt x="15527" y="1579"/>
                  </a:cubicBezTo>
                  <a:cubicBezTo>
                    <a:pt x="11387" y="-1121"/>
                    <a:pt x="5267" y="-446"/>
                    <a:pt x="2027" y="4279"/>
                  </a:cubicBezTo>
                  <a:cubicBezTo>
                    <a:pt x="-1213" y="8329"/>
                    <a:pt x="-493" y="14404"/>
                    <a:pt x="3647" y="17104"/>
                  </a:cubicBezTo>
                  <a:close/>
                </a:path>
              </a:pathLst>
            </a:custGeom>
            <a:solidFill>
              <a:srgbClr val="6D6E7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5" name="Freeform 11"/>
            <p:cNvSpPr/>
            <p:nvPr/>
          </p:nvSpPr>
          <p:spPr>
            <a:xfrm>
              <a:off x="4370286" y="246606"/>
              <a:ext cx="442558" cy="89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267" extrusionOk="0">
                  <a:moveTo>
                    <a:pt x="430" y="2274"/>
                  </a:moveTo>
                  <a:cubicBezTo>
                    <a:pt x="-29" y="2274"/>
                    <a:pt x="-144" y="1137"/>
                    <a:pt x="201" y="568"/>
                  </a:cubicBezTo>
                  <a:cubicBezTo>
                    <a:pt x="201" y="568"/>
                    <a:pt x="201" y="568"/>
                    <a:pt x="201" y="568"/>
                  </a:cubicBezTo>
                  <a:cubicBezTo>
                    <a:pt x="545" y="0"/>
                    <a:pt x="1235" y="0"/>
                    <a:pt x="1694" y="0"/>
                  </a:cubicBezTo>
                  <a:cubicBezTo>
                    <a:pt x="20882" y="18758"/>
                    <a:pt x="20882" y="18758"/>
                    <a:pt x="20882" y="18758"/>
                  </a:cubicBezTo>
                  <a:cubicBezTo>
                    <a:pt x="21341" y="19326"/>
                    <a:pt x="21456" y="19895"/>
                    <a:pt x="21111" y="20463"/>
                  </a:cubicBezTo>
                  <a:cubicBezTo>
                    <a:pt x="21111" y="20463"/>
                    <a:pt x="21111" y="20463"/>
                    <a:pt x="21111" y="20463"/>
                  </a:cubicBezTo>
                  <a:cubicBezTo>
                    <a:pt x="20767" y="21032"/>
                    <a:pt x="20077" y="21600"/>
                    <a:pt x="19618" y="21032"/>
                  </a:cubicBezTo>
                  <a:lnTo>
                    <a:pt x="430" y="2274"/>
                  </a:lnTo>
                  <a:close/>
                </a:path>
              </a:pathLst>
            </a:custGeom>
            <a:solidFill>
              <a:srgbClr val="6D6E7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27" name="Oval Callout 114"/>
          <p:cNvSpPr/>
          <p:nvPr/>
        </p:nvSpPr>
        <p:spPr>
          <a:xfrm>
            <a:off x="8219215" y="3977170"/>
            <a:ext cx="1766524" cy="1183571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12700">
            <a:solidFill>
              <a:srgbClr val="00B050"/>
            </a:solidFill>
            <a:miter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8" name="Oval Callout 117"/>
          <p:cNvSpPr/>
          <p:nvPr/>
        </p:nvSpPr>
        <p:spPr>
          <a:xfrm>
            <a:off x="10105224" y="4567354"/>
            <a:ext cx="1176237" cy="788079"/>
          </a:xfrm>
          <a:prstGeom prst="wedgeEllipseCallout">
            <a:avLst>
              <a:gd name="adj1" fmla="val 11299"/>
              <a:gd name="adj2" fmla="val 66763"/>
            </a:avLst>
          </a:prstGeom>
          <a:solidFill>
            <a:srgbClr val="FFFFFF"/>
          </a:solidFill>
          <a:ln w="12700">
            <a:solidFill>
              <a:srgbClr val="00B050"/>
            </a:solidFill>
            <a:miter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9" name="Oval Callout 122"/>
          <p:cNvSpPr/>
          <p:nvPr/>
        </p:nvSpPr>
        <p:spPr>
          <a:xfrm>
            <a:off x="8918988" y="5197109"/>
            <a:ext cx="994999" cy="666650"/>
          </a:xfrm>
          <a:prstGeom prst="wedgeEllipseCallout">
            <a:avLst>
              <a:gd name="adj1" fmla="val -5639"/>
              <a:gd name="adj2" fmla="val 66280"/>
            </a:avLst>
          </a:prstGeom>
          <a:solidFill>
            <a:srgbClr val="FFFFFF"/>
          </a:solidFill>
          <a:ln w="12700">
            <a:solidFill>
              <a:srgbClr val="00B050"/>
            </a:solidFill>
            <a:miter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0" name="Oval Callout 123"/>
          <p:cNvSpPr/>
          <p:nvPr/>
        </p:nvSpPr>
        <p:spPr>
          <a:xfrm>
            <a:off x="7202358" y="4611785"/>
            <a:ext cx="994999" cy="666650"/>
          </a:xfrm>
          <a:prstGeom prst="wedgeEllipseCallout">
            <a:avLst>
              <a:gd name="adj1" fmla="val 39098"/>
              <a:gd name="adj2" fmla="val 65020"/>
            </a:avLst>
          </a:prstGeom>
          <a:solidFill>
            <a:srgbClr val="FFFFFF"/>
          </a:solidFill>
          <a:ln w="12700">
            <a:solidFill>
              <a:srgbClr val="00B050"/>
            </a:solidFill>
            <a:miter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1" name="TextBox 3"/>
          <p:cNvSpPr/>
          <p:nvPr/>
        </p:nvSpPr>
        <p:spPr>
          <a:xfrm>
            <a:off x="10529878" y="-1"/>
            <a:ext cx="1298851" cy="56577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2" name="Прямоугольник 4"/>
          <p:cNvSpPr txBox="1"/>
          <p:nvPr/>
        </p:nvSpPr>
        <p:spPr>
          <a:xfrm>
            <a:off x="663590" y="397635"/>
            <a:ext cx="3958094" cy="444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marL="342900" indent="-342900" algn="ctr">
              <a:spcBef>
                <a:spcPts val="600"/>
              </a:spcBef>
              <a:defRPr sz="2800" b="1"/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Контактная информация</a:t>
            </a:r>
          </a:p>
        </p:txBody>
      </p:sp>
      <p:grpSp>
        <p:nvGrpSpPr>
          <p:cNvPr id="1435" name="กลุ่ม 660"/>
          <p:cNvGrpSpPr/>
          <p:nvPr/>
        </p:nvGrpSpPr>
        <p:grpSpPr>
          <a:xfrm>
            <a:off x="9201622" y="5333019"/>
            <a:ext cx="387657" cy="389859"/>
            <a:chOff x="0" y="0"/>
            <a:chExt cx="387656" cy="389858"/>
          </a:xfrm>
        </p:grpSpPr>
        <p:sp>
          <p:nvSpPr>
            <p:cNvPr id="1433" name="Oval 6"/>
            <p:cNvSpPr/>
            <p:nvPr/>
          </p:nvSpPr>
          <p:spPr>
            <a:xfrm>
              <a:off x="-1" y="-1"/>
              <a:ext cx="387658" cy="389860"/>
            </a:xfrm>
            <a:prstGeom prst="ellipse">
              <a:avLst/>
            </a:prstGeom>
            <a:solidFill>
              <a:srgbClr val="4F76B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21732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6700"/>
              </a:pPr>
              <a:endParaRPr kumimoji="0" sz="6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4" name="Freeform 7"/>
            <p:cNvSpPr/>
            <p:nvPr/>
          </p:nvSpPr>
          <p:spPr>
            <a:xfrm>
              <a:off x="148702" y="110301"/>
              <a:ext cx="85575" cy="169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89" y="3503"/>
                  </a:moveTo>
                  <a:cubicBezTo>
                    <a:pt x="19326" y="3503"/>
                    <a:pt x="20463" y="3503"/>
                    <a:pt x="21600" y="3503"/>
                  </a:cubicBezTo>
                  <a:cubicBezTo>
                    <a:pt x="21600" y="3503"/>
                    <a:pt x="21600" y="3503"/>
                    <a:pt x="21600" y="3503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1600" y="0"/>
                    <a:pt x="20463" y="0"/>
                    <a:pt x="20463" y="0"/>
                  </a:cubicBezTo>
                  <a:cubicBezTo>
                    <a:pt x="18189" y="0"/>
                    <a:pt x="17053" y="0"/>
                    <a:pt x="15916" y="0"/>
                  </a:cubicBezTo>
                  <a:cubicBezTo>
                    <a:pt x="13642" y="0"/>
                    <a:pt x="11368" y="584"/>
                    <a:pt x="10232" y="1168"/>
                  </a:cubicBezTo>
                  <a:cubicBezTo>
                    <a:pt x="7958" y="1751"/>
                    <a:pt x="6821" y="2919"/>
                    <a:pt x="6821" y="4086"/>
                  </a:cubicBezTo>
                  <a:cubicBezTo>
                    <a:pt x="6821" y="4670"/>
                    <a:pt x="6821" y="4670"/>
                    <a:pt x="6821" y="5254"/>
                  </a:cubicBezTo>
                  <a:cubicBezTo>
                    <a:pt x="6821" y="6422"/>
                    <a:pt x="6821" y="7005"/>
                    <a:pt x="6821" y="7589"/>
                  </a:cubicBezTo>
                  <a:cubicBezTo>
                    <a:pt x="6821" y="8173"/>
                    <a:pt x="6821" y="8173"/>
                    <a:pt x="6821" y="8173"/>
                  </a:cubicBezTo>
                  <a:cubicBezTo>
                    <a:pt x="0" y="8173"/>
                    <a:pt x="0" y="8173"/>
                    <a:pt x="0" y="8173"/>
                  </a:cubicBezTo>
                  <a:cubicBezTo>
                    <a:pt x="0" y="11676"/>
                    <a:pt x="0" y="11676"/>
                    <a:pt x="0" y="11676"/>
                  </a:cubicBezTo>
                  <a:cubicBezTo>
                    <a:pt x="6821" y="11676"/>
                    <a:pt x="6821" y="11676"/>
                    <a:pt x="6821" y="11676"/>
                  </a:cubicBezTo>
                  <a:cubicBezTo>
                    <a:pt x="6821" y="21600"/>
                    <a:pt x="6821" y="21600"/>
                    <a:pt x="6821" y="21600"/>
                  </a:cubicBezTo>
                  <a:cubicBezTo>
                    <a:pt x="14779" y="21600"/>
                    <a:pt x="14779" y="21600"/>
                    <a:pt x="14779" y="21600"/>
                  </a:cubicBezTo>
                  <a:cubicBezTo>
                    <a:pt x="14779" y="11676"/>
                    <a:pt x="14779" y="11676"/>
                    <a:pt x="14779" y="11676"/>
                  </a:cubicBezTo>
                  <a:cubicBezTo>
                    <a:pt x="20463" y="11676"/>
                    <a:pt x="20463" y="11676"/>
                    <a:pt x="20463" y="11676"/>
                  </a:cubicBezTo>
                  <a:cubicBezTo>
                    <a:pt x="21600" y="10508"/>
                    <a:pt x="21600" y="9341"/>
                    <a:pt x="21600" y="8173"/>
                  </a:cubicBezTo>
                  <a:cubicBezTo>
                    <a:pt x="21600" y="8173"/>
                    <a:pt x="20463" y="8173"/>
                    <a:pt x="20463" y="8173"/>
                  </a:cubicBezTo>
                  <a:cubicBezTo>
                    <a:pt x="18189" y="8173"/>
                    <a:pt x="14779" y="8173"/>
                    <a:pt x="14779" y="8173"/>
                  </a:cubicBezTo>
                  <a:cubicBezTo>
                    <a:pt x="14779" y="8173"/>
                    <a:pt x="14779" y="5838"/>
                    <a:pt x="14779" y="5254"/>
                  </a:cubicBezTo>
                  <a:cubicBezTo>
                    <a:pt x="14779" y="4086"/>
                    <a:pt x="15916" y="3503"/>
                    <a:pt x="18189" y="350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21732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6700"/>
              </a:pPr>
              <a:endParaRPr kumimoji="0" sz="6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38" name="กลุ่ม 2080"/>
          <p:cNvGrpSpPr/>
          <p:nvPr/>
        </p:nvGrpSpPr>
        <p:grpSpPr>
          <a:xfrm>
            <a:off x="8748479" y="4264192"/>
            <a:ext cx="653629" cy="674053"/>
            <a:chOff x="0" y="0"/>
            <a:chExt cx="653628" cy="674052"/>
          </a:xfrm>
        </p:grpSpPr>
        <p:sp>
          <p:nvSpPr>
            <p:cNvPr id="1436" name="Oval 39"/>
            <p:cNvSpPr/>
            <p:nvPr/>
          </p:nvSpPr>
          <p:spPr>
            <a:xfrm>
              <a:off x="-1" y="-1"/>
              <a:ext cx="653630" cy="674054"/>
            </a:xfrm>
            <a:prstGeom prst="ellipse">
              <a:avLst/>
            </a:prstGeom>
            <a:solidFill>
              <a:srgbClr val="7D57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21732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6700"/>
              </a:pPr>
              <a:endParaRPr kumimoji="0" sz="6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7" name="Freeform 40"/>
            <p:cNvSpPr/>
            <p:nvPr/>
          </p:nvSpPr>
          <p:spPr>
            <a:xfrm>
              <a:off x="197113" y="203839"/>
              <a:ext cx="258613" cy="258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88" y="0"/>
                  </a:moveTo>
                  <a:cubicBezTo>
                    <a:pt x="3176" y="0"/>
                    <a:pt x="3176" y="0"/>
                    <a:pt x="3176" y="0"/>
                  </a:cubicBezTo>
                  <a:cubicBezTo>
                    <a:pt x="1271" y="0"/>
                    <a:pt x="0" y="1309"/>
                    <a:pt x="0" y="3273"/>
                  </a:cubicBezTo>
                  <a:cubicBezTo>
                    <a:pt x="0" y="18327"/>
                    <a:pt x="0" y="18327"/>
                    <a:pt x="0" y="18327"/>
                  </a:cubicBezTo>
                  <a:cubicBezTo>
                    <a:pt x="0" y="20291"/>
                    <a:pt x="1271" y="21600"/>
                    <a:pt x="3176" y="21600"/>
                  </a:cubicBezTo>
                  <a:cubicBezTo>
                    <a:pt x="17788" y="21600"/>
                    <a:pt x="17788" y="21600"/>
                    <a:pt x="17788" y="21600"/>
                  </a:cubicBezTo>
                  <a:cubicBezTo>
                    <a:pt x="19694" y="21600"/>
                    <a:pt x="21600" y="20291"/>
                    <a:pt x="21600" y="18327"/>
                  </a:cubicBezTo>
                  <a:cubicBezTo>
                    <a:pt x="21600" y="3273"/>
                    <a:pt x="21600" y="3273"/>
                    <a:pt x="21600" y="3273"/>
                  </a:cubicBezTo>
                  <a:cubicBezTo>
                    <a:pt x="21600" y="1309"/>
                    <a:pt x="19694" y="0"/>
                    <a:pt x="17788" y="0"/>
                  </a:cubicBezTo>
                  <a:close/>
                  <a:moveTo>
                    <a:pt x="15247" y="2618"/>
                  </a:moveTo>
                  <a:cubicBezTo>
                    <a:pt x="15247" y="2618"/>
                    <a:pt x="15247" y="1964"/>
                    <a:pt x="15882" y="1964"/>
                  </a:cubicBezTo>
                  <a:cubicBezTo>
                    <a:pt x="18424" y="1964"/>
                    <a:pt x="18424" y="1964"/>
                    <a:pt x="18424" y="1964"/>
                  </a:cubicBezTo>
                  <a:cubicBezTo>
                    <a:pt x="19059" y="1964"/>
                    <a:pt x="19059" y="2618"/>
                    <a:pt x="19059" y="2618"/>
                  </a:cubicBezTo>
                  <a:cubicBezTo>
                    <a:pt x="19059" y="5236"/>
                    <a:pt x="19059" y="5236"/>
                    <a:pt x="19059" y="5236"/>
                  </a:cubicBezTo>
                  <a:cubicBezTo>
                    <a:pt x="19059" y="5891"/>
                    <a:pt x="19059" y="5891"/>
                    <a:pt x="18424" y="5891"/>
                  </a:cubicBezTo>
                  <a:cubicBezTo>
                    <a:pt x="15882" y="5891"/>
                    <a:pt x="15882" y="5891"/>
                    <a:pt x="15882" y="5891"/>
                  </a:cubicBezTo>
                  <a:cubicBezTo>
                    <a:pt x="15247" y="5891"/>
                    <a:pt x="15247" y="5891"/>
                    <a:pt x="15247" y="5236"/>
                  </a:cubicBezTo>
                  <a:lnTo>
                    <a:pt x="15247" y="2618"/>
                  </a:lnTo>
                  <a:close/>
                  <a:moveTo>
                    <a:pt x="6988" y="9164"/>
                  </a:moveTo>
                  <a:cubicBezTo>
                    <a:pt x="7624" y="7855"/>
                    <a:pt x="8894" y="6545"/>
                    <a:pt x="10800" y="6545"/>
                  </a:cubicBezTo>
                  <a:cubicBezTo>
                    <a:pt x="12706" y="6545"/>
                    <a:pt x="13976" y="7855"/>
                    <a:pt x="14612" y="9164"/>
                  </a:cubicBezTo>
                  <a:cubicBezTo>
                    <a:pt x="14612" y="9818"/>
                    <a:pt x="15247" y="10473"/>
                    <a:pt x="15247" y="11127"/>
                  </a:cubicBezTo>
                  <a:cubicBezTo>
                    <a:pt x="15247" y="13091"/>
                    <a:pt x="13341" y="15055"/>
                    <a:pt x="10800" y="15055"/>
                  </a:cubicBezTo>
                  <a:cubicBezTo>
                    <a:pt x="8259" y="15055"/>
                    <a:pt x="6353" y="13091"/>
                    <a:pt x="6353" y="11127"/>
                  </a:cubicBezTo>
                  <a:cubicBezTo>
                    <a:pt x="6353" y="10473"/>
                    <a:pt x="6353" y="9818"/>
                    <a:pt x="6988" y="9164"/>
                  </a:cubicBezTo>
                  <a:close/>
                  <a:moveTo>
                    <a:pt x="19059" y="18327"/>
                  </a:moveTo>
                  <a:cubicBezTo>
                    <a:pt x="19059" y="18982"/>
                    <a:pt x="18424" y="19636"/>
                    <a:pt x="17788" y="19636"/>
                  </a:cubicBezTo>
                  <a:cubicBezTo>
                    <a:pt x="3176" y="19636"/>
                    <a:pt x="3176" y="19636"/>
                    <a:pt x="3176" y="19636"/>
                  </a:cubicBezTo>
                  <a:cubicBezTo>
                    <a:pt x="2541" y="19636"/>
                    <a:pt x="2541" y="18982"/>
                    <a:pt x="2541" y="18327"/>
                  </a:cubicBezTo>
                  <a:cubicBezTo>
                    <a:pt x="2541" y="9164"/>
                    <a:pt x="2541" y="9164"/>
                    <a:pt x="2541" y="9164"/>
                  </a:cubicBezTo>
                  <a:cubicBezTo>
                    <a:pt x="4447" y="9164"/>
                    <a:pt x="4447" y="9164"/>
                    <a:pt x="4447" y="9164"/>
                  </a:cubicBezTo>
                  <a:cubicBezTo>
                    <a:pt x="4447" y="9818"/>
                    <a:pt x="4447" y="10473"/>
                    <a:pt x="4447" y="11127"/>
                  </a:cubicBezTo>
                  <a:cubicBezTo>
                    <a:pt x="4447" y="14400"/>
                    <a:pt x="6988" y="17673"/>
                    <a:pt x="10800" y="17673"/>
                  </a:cubicBezTo>
                  <a:cubicBezTo>
                    <a:pt x="13976" y="17673"/>
                    <a:pt x="17153" y="14400"/>
                    <a:pt x="17153" y="11127"/>
                  </a:cubicBezTo>
                  <a:cubicBezTo>
                    <a:pt x="17153" y="10473"/>
                    <a:pt x="17153" y="9818"/>
                    <a:pt x="17153" y="9164"/>
                  </a:cubicBezTo>
                  <a:cubicBezTo>
                    <a:pt x="19059" y="9164"/>
                    <a:pt x="19059" y="9164"/>
                    <a:pt x="19059" y="9164"/>
                  </a:cubicBezTo>
                  <a:lnTo>
                    <a:pt x="19059" y="18327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21732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6700"/>
              </a:pPr>
              <a:endParaRPr kumimoji="0" sz="6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41" name="กลุ่ม 665"/>
          <p:cNvGrpSpPr/>
          <p:nvPr/>
        </p:nvGrpSpPr>
        <p:grpSpPr>
          <a:xfrm>
            <a:off x="10445883" y="4740707"/>
            <a:ext cx="493831" cy="460111"/>
            <a:chOff x="0" y="0"/>
            <a:chExt cx="493829" cy="460109"/>
          </a:xfrm>
        </p:grpSpPr>
        <p:sp>
          <p:nvSpPr>
            <p:cNvPr id="1439" name="Oval 53"/>
            <p:cNvSpPr/>
            <p:nvPr/>
          </p:nvSpPr>
          <p:spPr>
            <a:xfrm>
              <a:off x="0" y="0"/>
              <a:ext cx="493830" cy="460110"/>
            </a:xfrm>
            <a:prstGeom prst="ellipse">
              <a:avLst/>
            </a:prstGeom>
            <a:solidFill>
              <a:srgbClr val="EF3F3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21732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6700"/>
              </a:pPr>
              <a:endParaRPr kumimoji="0" sz="6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0" name="Freeform 54"/>
            <p:cNvSpPr/>
            <p:nvPr/>
          </p:nvSpPr>
          <p:spPr>
            <a:xfrm>
              <a:off x="135115" y="156552"/>
              <a:ext cx="219675" cy="141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200" extrusionOk="0">
                  <a:moveTo>
                    <a:pt x="2492" y="20600"/>
                  </a:moveTo>
                  <a:cubicBezTo>
                    <a:pt x="1385" y="20600"/>
                    <a:pt x="831" y="19800"/>
                    <a:pt x="831" y="18200"/>
                  </a:cubicBezTo>
                  <a:cubicBezTo>
                    <a:pt x="-277" y="15800"/>
                    <a:pt x="-277" y="3800"/>
                    <a:pt x="831" y="1400"/>
                  </a:cubicBezTo>
                  <a:cubicBezTo>
                    <a:pt x="1385" y="600"/>
                    <a:pt x="1938" y="600"/>
                    <a:pt x="3046" y="600"/>
                  </a:cubicBezTo>
                  <a:cubicBezTo>
                    <a:pt x="6369" y="-200"/>
                    <a:pt x="18000" y="-200"/>
                    <a:pt x="19108" y="600"/>
                  </a:cubicBezTo>
                  <a:cubicBezTo>
                    <a:pt x="19661" y="600"/>
                    <a:pt x="20215" y="1400"/>
                    <a:pt x="20769" y="3000"/>
                  </a:cubicBezTo>
                  <a:cubicBezTo>
                    <a:pt x="21323" y="5400"/>
                    <a:pt x="21323" y="15800"/>
                    <a:pt x="20769" y="19000"/>
                  </a:cubicBezTo>
                  <a:cubicBezTo>
                    <a:pt x="20215" y="19800"/>
                    <a:pt x="20215" y="20600"/>
                    <a:pt x="19661" y="20600"/>
                  </a:cubicBezTo>
                  <a:cubicBezTo>
                    <a:pt x="18000" y="21400"/>
                    <a:pt x="4154" y="21400"/>
                    <a:pt x="2492" y="20600"/>
                  </a:cubicBezTo>
                  <a:close/>
                  <a:moveTo>
                    <a:pt x="8031" y="15000"/>
                  </a:moveTo>
                  <a:cubicBezTo>
                    <a:pt x="10246" y="13400"/>
                    <a:pt x="12461" y="11800"/>
                    <a:pt x="14677" y="10200"/>
                  </a:cubicBezTo>
                  <a:cubicBezTo>
                    <a:pt x="12461" y="8600"/>
                    <a:pt x="10246" y="7000"/>
                    <a:pt x="8031" y="5400"/>
                  </a:cubicBezTo>
                  <a:cubicBezTo>
                    <a:pt x="8031" y="8600"/>
                    <a:pt x="8031" y="11800"/>
                    <a:pt x="8031" y="150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21732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6700"/>
              </a:pPr>
              <a:endParaRPr kumimoji="0" sz="6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442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603" y="4740707"/>
            <a:ext cx="414409" cy="414409"/>
          </a:xfrm>
          <a:prstGeom prst="rect">
            <a:avLst/>
          </a:prstGeom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  <p:sp>
        <p:nvSpPr>
          <p:cNvPr id="1443" name="Freeform 83"/>
          <p:cNvSpPr/>
          <p:nvPr/>
        </p:nvSpPr>
        <p:spPr>
          <a:xfrm>
            <a:off x="5918560" y="3095674"/>
            <a:ext cx="410626" cy="6666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46" y="9683"/>
                </a:moveTo>
                <a:cubicBezTo>
                  <a:pt x="13292" y="20483"/>
                  <a:pt x="13292" y="20483"/>
                  <a:pt x="13292" y="20483"/>
                </a:cubicBezTo>
                <a:cubicBezTo>
                  <a:pt x="12738" y="21228"/>
                  <a:pt x="12185" y="21600"/>
                  <a:pt x="11077" y="21600"/>
                </a:cubicBezTo>
                <a:cubicBezTo>
                  <a:pt x="9969" y="21600"/>
                  <a:pt x="8862" y="21228"/>
                  <a:pt x="8862" y="20483"/>
                </a:cubicBezTo>
                <a:cubicBezTo>
                  <a:pt x="1108" y="9683"/>
                  <a:pt x="1108" y="9683"/>
                  <a:pt x="1108" y="9683"/>
                </a:cubicBezTo>
                <a:cubicBezTo>
                  <a:pt x="554" y="8938"/>
                  <a:pt x="0" y="7821"/>
                  <a:pt x="0" y="7076"/>
                </a:cubicBezTo>
                <a:cubicBezTo>
                  <a:pt x="0" y="2979"/>
                  <a:pt x="4985" y="0"/>
                  <a:pt x="11077" y="0"/>
                </a:cubicBezTo>
                <a:cubicBezTo>
                  <a:pt x="17169" y="0"/>
                  <a:pt x="21600" y="2979"/>
                  <a:pt x="21600" y="7076"/>
                </a:cubicBezTo>
                <a:cubicBezTo>
                  <a:pt x="21600" y="7821"/>
                  <a:pt x="21600" y="8938"/>
                  <a:pt x="21046" y="9683"/>
                </a:cubicBezTo>
                <a:close/>
                <a:moveTo>
                  <a:pt x="11077" y="3352"/>
                </a:moveTo>
                <a:cubicBezTo>
                  <a:pt x="8308" y="3352"/>
                  <a:pt x="5538" y="5214"/>
                  <a:pt x="5538" y="7076"/>
                </a:cubicBezTo>
                <a:cubicBezTo>
                  <a:pt x="5538" y="8938"/>
                  <a:pt x="8308" y="10800"/>
                  <a:pt x="11077" y="10800"/>
                </a:cubicBezTo>
                <a:cubicBezTo>
                  <a:pt x="13846" y="10800"/>
                  <a:pt x="16615" y="8938"/>
                  <a:pt x="16615" y="7076"/>
                </a:cubicBezTo>
                <a:cubicBezTo>
                  <a:pt x="16615" y="5214"/>
                  <a:pt x="13846" y="3352"/>
                  <a:pt x="11077" y="3352"/>
                </a:cubicBezTo>
                <a:close/>
              </a:path>
            </a:pathLst>
          </a:custGeom>
          <a:solidFill>
            <a:srgbClr val="2F5597"/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4" name="TextBox 5"/>
          <p:cNvSpPr txBox="1"/>
          <p:nvPr/>
        </p:nvSpPr>
        <p:spPr>
          <a:xfrm>
            <a:off x="6459428" y="3197412"/>
            <a:ext cx="4919121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u="sng">
                <a:solidFill>
                  <a:srgbClr val="2F5597"/>
                </a:solidFill>
              </a:defRPr>
            </a:pPr>
            <a:r>
              <a:rPr kumimoji="0" sz="2400" b="1" i="0" u="sng" strike="noStrike" kern="1200" cap="none" spc="0" normalizeH="0" baseline="0" noProof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125284, г. Москва, Беговая ул., д.6А</a:t>
            </a:r>
          </a:p>
        </p:txBody>
      </p:sp>
      <p:sp>
        <p:nvSpPr>
          <p:cNvPr id="1445" name="Прямоугольник 6"/>
          <p:cNvSpPr txBox="1"/>
          <p:nvPr/>
        </p:nvSpPr>
        <p:spPr>
          <a:xfrm>
            <a:off x="1738310" y="1413745"/>
            <a:ext cx="2569939" cy="833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u="sng">
                <a:solidFill>
                  <a:srgbClr val="2F5597"/>
                </a:solidFill>
              </a:defRPr>
            </a:pPr>
            <a:r>
              <a:rPr kumimoji="0" sz="2400" b="1" i="0" u="sng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>
                  <a:solidFill>
                    <a:srgbClr val="0563C1"/>
                  </a:solidFill>
                </a:uFill>
                <a:latin typeface="Calibri" panose="020F0502020204030204"/>
                <a:ea typeface="+mn-ea"/>
                <a:cs typeface="+mn-cs"/>
                <a:hlinkClick r:id="rId3"/>
              </a:rPr>
              <a:t>www.rusada.ru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u="sng">
                <a:solidFill>
                  <a:srgbClr val="2F5597"/>
                </a:solidFill>
              </a:defRPr>
            </a:pPr>
            <a:r>
              <a:rPr kumimoji="0" sz="2400" b="1" i="0" u="sng" strike="noStrike" kern="1200" cap="none" spc="0" normalizeH="0" baseline="0" noProof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rusada@rusada.ru</a:t>
            </a:r>
          </a:p>
        </p:txBody>
      </p:sp>
      <p:sp>
        <p:nvSpPr>
          <p:cNvPr id="1446" name="Freeform 226"/>
          <p:cNvSpPr/>
          <p:nvPr/>
        </p:nvSpPr>
        <p:spPr>
          <a:xfrm>
            <a:off x="698702" y="3106409"/>
            <a:ext cx="920237" cy="909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352" y="5586"/>
                </a:moveTo>
                <a:cubicBezTo>
                  <a:pt x="10924" y="10800"/>
                  <a:pt x="10924" y="10800"/>
                  <a:pt x="10924" y="10800"/>
                </a:cubicBezTo>
                <a:cubicBezTo>
                  <a:pt x="10924" y="10800"/>
                  <a:pt x="10924" y="10800"/>
                  <a:pt x="10676" y="10800"/>
                </a:cubicBezTo>
                <a:cubicBezTo>
                  <a:pt x="10676" y="10800"/>
                  <a:pt x="10676" y="10800"/>
                  <a:pt x="10676" y="10800"/>
                </a:cubicBezTo>
                <a:cubicBezTo>
                  <a:pt x="4469" y="7821"/>
                  <a:pt x="4469" y="7821"/>
                  <a:pt x="4469" y="7821"/>
                </a:cubicBezTo>
                <a:cubicBezTo>
                  <a:pt x="3972" y="8566"/>
                  <a:pt x="3724" y="10055"/>
                  <a:pt x="3476" y="11917"/>
                </a:cubicBezTo>
                <a:cubicBezTo>
                  <a:pt x="3972" y="12290"/>
                  <a:pt x="4221" y="12662"/>
                  <a:pt x="4221" y="13407"/>
                </a:cubicBezTo>
                <a:cubicBezTo>
                  <a:pt x="4221" y="14152"/>
                  <a:pt x="3972" y="14524"/>
                  <a:pt x="3724" y="14897"/>
                </a:cubicBezTo>
                <a:cubicBezTo>
                  <a:pt x="4221" y="20855"/>
                  <a:pt x="4221" y="20855"/>
                  <a:pt x="4221" y="20855"/>
                </a:cubicBezTo>
                <a:cubicBezTo>
                  <a:pt x="4221" y="21228"/>
                  <a:pt x="4221" y="21228"/>
                  <a:pt x="3972" y="21228"/>
                </a:cubicBezTo>
                <a:cubicBezTo>
                  <a:pt x="3972" y="21600"/>
                  <a:pt x="3972" y="21600"/>
                  <a:pt x="3972" y="21600"/>
                </a:cubicBezTo>
                <a:cubicBezTo>
                  <a:pt x="1986" y="21600"/>
                  <a:pt x="1986" y="21600"/>
                  <a:pt x="1986" y="21600"/>
                </a:cubicBezTo>
                <a:cubicBezTo>
                  <a:pt x="1986" y="21600"/>
                  <a:pt x="1986" y="21600"/>
                  <a:pt x="1738" y="21228"/>
                </a:cubicBezTo>
                <a:cubicBezTo>
                  <a:pt x="1738" y="21228"/>
                  <a:pt x="1738" y="21228"/>
                  <a:pt x="1738" y="20855"/>
                </a:cubicBezTo>
                <a:cubicBezTo>
                  <a:pt x="2234" y="14897"/>
                  <a:pt x="2234" y="14897"/>
                  <a:pt x="2234" y="14897"/>
                </a:cubicBezTo>
                <a:cubicBezTo>
                  <a:pt x="1986" y="14524"/>
                  <a:pt x="1738" y="14152"/>
                  <a:pt x="1738" y="13407"/>
                </a:cubicBezTo>
                <a:cubicBezTo>
                  <a:pt x="1738" y="12662"/>
                  <a:pt x="1986" y="12290"/>
                  <a:pt x="2483" y="11917"/>
                </a:cubicBezTo>
                <a:cubicBezTo>
                  <a:pt x="2483" y="10055"/>
                  <a:pt x="2731" y="8566"/>
                  <a:pt x="3228" y="7076"/>
                </a:cubicBezTo>
                <a:cubicBezTo>
                  <a:pt x="248" y="5586"/>
                  <a:pt x="248" y="5586"/>
                  <a:pt x="248" y="5586"/>
                </a:cubicBezTo>
                <a:cubicBezTo>
                  <a:pt x="0" y="5586"/>
                  <a:pt x="0" y="5586"/>
                  <a:pt x="0" y="5214"/>
                </a:cubicBezTo>
                <a:cubicBezTo>
                  <a:pt x="0" y="5214"/>
                  <a:pt x="0" y="4841"/>
                  <a:pt x="248" y="4841"/>
                </a:cubicBezTo>
                <a:cubicBezTo>
                  <a:pt x="10676" y="0"/>
                  <a:pt x="10676" y="0"/>
                  <a:pt x="10676" y="0"/>
                </a:cubicBezTo>
                <a:cubicBezTo>
                  <a:pt x="10676" y="0"/>
                  <a:pt x="10676" y="0"/>
                  <a:pt x="10676" y="0"/>
                </a:cubicBezTo>
                <a:cubicBezTo>
                  <a:pt x="10924" y="0"/>
                  <a:pt x="10924" y="0"/>
                  <a:pt x="10924" y="0"/>
                </a:cubicBezTo>
                <a:cubicBezTo>
                  <a:pt x="21352" y="4841"/>
                  <a:pt x="21352" y="4841"/>
                  <a:pt x="21352" y="4841"/>
                </a:cubicBezTo>
                <a:cubicBezTo>
                  <a:pt x="21600" y="4841"/>
                  <a:pt x="21600" y="5214"/>
                  <a:pt x="21600" y="5214"/>
                </a:cubicBezTo>
                <a:cubicBezTo>
                  <a:pt x="21600" y="5586"/>
                  <a:pt x="21600" y="5586"/>
                  <a:pt x="21352" y="5586"/>
                </a:cubicBezTo>
                <a:close/>
                <a:moveTo>
                  <a:pt x="16883" y="14152"/>
                </a:moveTo>
                <a:cubicBezTo>
                  <a:pt x="16883" y="16386"/>
                  <a:pt x="14152" y="17876"/>
                  <a:pt x="10676" y="17876"/>
                </a:cubicBezTo>
                <a:cubicBezTo>
                  <a:pt x="7448" y="17876"/>
                  <a:pt x="4717" y="16386"/>
                  <a:pt x="4717" y="14152"/>
                </a:cubicBezTo>
                <a:cubicBezTo>
                  <a:pt x="4966" y="9683"/>
                  <a:pt x="4966" y="9683"/>
                  <a:pt x="4966" y="9683"/>
                </a:cubicBezTo>
                <a:cubicBezTo>
                  <a:pt x="10428" y="12290"/>
                  <a:pt x="10428" y="12290"/>
                  <a:pt x="10428" y="12290"/>
                </a:cubicBezTo>
                <a:cubicBezTo>
                  <a:pt x="10428" y="12290"/>
                  <a:pt x="10676" y="12662"/>
                  <a:pt x="10676" y="12662"/>
                </a:cubicBezTo>
                <a:cubicBezTo>
                  <a:pt x="10924" y="12662"/>
                  <a:pt x="11172" y="12290"/>
                  <a:pt x="11172" y="12290"/>
                </a:cubicBezTo>
                <a:cubicBezTo>
                  <a:pt x="16634" y="9683"/>
                  <a:pt x="16634" y="9683"/>
                  <a:pt x="16634" y="9683"/>
                </a:cubicBezTo>
                <a:lnTo>
                  <a:pt x="16883" y="14152"/>
                </a:lnTo>
                <a:close/>
              </a:path>
            </a:pathLst>
          </a:custGeom>
          <a:solidFill>
            <a:srgbClr val="2F5597"/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70C0"/>
                </a:solidFill>
              </a:defRPr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7" name="Прямоугольник 7"/>
          <p:cNvSpPr txBox="1"/>
          <p:nvPr/>
        </p:nvSpPr>
        <p:spPr>
          <a:xfrm>
            <a:off x="1738311" y="3330416"/>
            <a:ext cx="2740631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u="sng">
                <a:solidFill>
                  <a:srgbClr val="2F5597"/>
                </a:solidFill>
              </a:defRPr>
            </a:pPr>
            <a:r>
              <a:rPr kumimoji="0" sz="2400" b="1" i="0" u="sng" strike="noStrike" kern="1200" cap="none" spc="0" normalizeH="0" baseline="0" noProof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rusada.triagonal.net </a:t>
            </a:r>
          </a:p>
        </p:txBody>
      </p:sp>
      <p:sp>
        <p:nvSpPr>
          <p:cNvPr id="1448" name="Прямоугольник 13"/>
          <p:cNvSpPr txBox="1"/>
          <p:nvPr/>
        </p:nvSpPr>
        <p:spPr>
          <a:xfrm>
            <a:off x="6617541" y="1610532"/>
            <a:ext cx="1770421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 b="1" u="sng">
                <a:solidFill>
                  <a:srgbClr val="2F5597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sng" strike="noStrike" kern="1200" cap="none" spc="0" normalizeH="0" baseline="0" noProof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list.rusada.ru</a:t>
            </a:r>
          </a:p>
        </p:txBody>
      </p:sp>
      <p:sp>
        <p:nvSpPr>
          <p:cNvPr id="1449" name="Freeform 20"/>
          <p:cNvSpPr/>
          <p:nvPr/>
        </p:nvSpPr>
        <p:spPr>
          <a:xfrm>
            <a:off x="5734703" y="1425365"/>
            <a:ext cx="775161" cy="7952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2" h="21490" extrusionOk="0">
                <a:moveTo>
                  <a:pt x="21247" y="3314"/>
                </a:moveTo>
                <a:cubicBezTo>
                  <a:pt x="18955" y="5510"/>
                  <a:pt x="18955" y="5510"/>
                  <a:pt x="18955" y="5510"/>
                </a:cubicBezTo>
                <a:cubicBezTo>
                  <a:pt x="16046" y="2524"/>
                  <a:pt x="16046" y="2524"/>
                  <a:pt x="16046" y="2524"/>
                </a:cubicBezTo>
                <a:cubicBezTo>
                  <a:pt x="18250" y="329"/>
                  <a:pt x="18250" y="329"/>
                  <a:pt x="18250" y="329"/>
                </a:cubicBezTo>
                <a:cubicBezTo>
                  <a:pt x="18691" y="-110"/>
                  <a:pt x="19308" y="-110"/>
                  <a:pt x="19749" y="329"/>
                </a:cubicBezTo>
                <a:cubicBezTo>
                  <a:pt x="21247" y="1822"/>
                  <a:pt x="21247" y="1822"/>
                  <a:pt x="21247" y="1822"/>
                </a:cubicBezTo>
                <a:cubicBezTo>
                  <a:pt x="21600" y="2261"/>
                  <a:pt x="21600" y="2875"/>
                  <a:pt x="21247" y="3314"/>
                </a:cubicBezTo>
                <a:moveTo>
                  <a:pt x="5554" y="12885"/>
                </a:moveTo>
                <a:cubicBezTo>
                  <a:pt x="8552" y="15870"/>
                  <a:pt x="8552" y="15870"/>
                  <a:pt x="8552" y="15870"/>
                </a:cubicBezTo>
                <a:cubicBezTo>
                  <a:pt x="4584" y="16836"/>
                  <a:pt x="4584" y="16836"/>
                  <a:pt x="4584" y="16836"/>
                </a:cubicBezTo>
                <a:lnTo>
                  <a:pt x="5554" y="12885"/>
                </a:lnTo>
                <a:close/>
                <a:moveTo>
                  <a:pt x="18250" y="6300"/>
                </a:moveTo>
                <a:cubicBezTo>
                  <a:pt x="9345" y="15168"/>
                  <a:pt x="9345" y="15168"/>
                  <a:pt x="9345" y="15168"/>
                </a:cubicBezTo>
                <a:cubicBezTo>
                  <a:pt x="6348" y="12183"/>
                  <a:pt x="6348" y="12183"/>
                  <a:pt x="6348" y="12183"/>
                </a:cubicBezTo>
                <a:cubicBezTo>
                  <a:pt x="15252" y="3314"/>
                  <a:pt x="15252" y="3314"/>
                  <a:pt x="15252" y="3314"/>
                </a:cubicBezTo>
                <a:lnTo>
                  <a:pt x="18250" y="6300"/>
                </a:lnTo>
                <a:close/>
                <a:moveTo>
                  <a:pt x="2116" y="3227"/>
                </a:moveTo>
                <a:cubicBezTo>
                  <a:pt x="2116" y="19383"/>
                  <a:pt x="2116" y="19383"/>
                  <a:pt x="2116" y="19383"/>
                </a:cubicBezTo>
                <a:cubicBezTo>
                  <a:pt x="18338" y="19383"/>
                  <a:pt x="18338" y="19383"/>
                  <a:pt x="18338" y="19383"/>
                </a:cubicBezTo>
                <a:cubicBezTo>
                  <a:pt x="18338" y="7705"/>
                  <a:pt x="18338" y="7705"/>
                  <a:pt x="18338" y="7705"/>
                </a:cubicBezTo>
                <a:cubicBezTo>
                  <a:pt x="20454" y="5597"/>
                  <a:pt x="20454" y="5597"/>
                  <a:pt x="20454" y="5597"/>
                </a:cubicBezTo>
                <a:cubicBezTo>
                  <a:pt x="20454" y="20436"/>
                  <a:pt x="20454" y="20436"/>
                  <a:pt x="20454" y="20436"/>
                </a:cubicBezTo>
                <a:cubicBezTo>
                  <a:pt x="20454" y="21051"/>
                  <a:pt x="20013" y="21490"/>
                  <a:pt x="19396" y="21490"/>
                </a:cubicBezTo>
                <a:cubicBezTo>
                  <a:pt x="1058" y="21490"/>
                  <a:pt x="1058" y="21490"/>
                  <a:pt x="1058" y="21490"/>
                </a:cubicBezTo>
                <a:cubicBezTo>
                  <a:pt x="441" y="21490"/>
                  <a:pt x="0" y="21051"/>
                  <a:pt x="0" y="20436"/>
                </a:cubicBezTo>
                <a:cubicBezTo>
                  <a:pt x="0" y="2173"/>
                  <a:pt x="0" y="2173"/>
                  <a:pt x="0" y="2173"/>
                </a:cubicBezTo>
                <a:cubicBezTo>
                  <a:pt x="0" y="1558"/>
                  <a:pt x="441" y="1119"/>
                  <a:pt x="1058" y="1119"/>
                </a:cubicBezTo>
                <a:cubicBezTo>
                  <a:pt x="15958" y="1119"/>
                  <a:pt x="15958" y="1119"/>
                  <a:pt x="15958" y="1119"/>
                </a:cubicBezTo>
                <a:cubicBezTo>
                  <a:pt x="13842" y="3227"/>
                  <a:pt x="13842" y="3227"/>
                  <a:pt x="13842" y="3227"/>
                </a:cubicBezTo>
                <a:lnTo>
                  <a:pt x="2116" y="3227"/>
                </a:lnTo>
                <a:close/>
              </a:path>
            </a:pathLst>
          </a:custGeom>
          <a:solidFill>
            <a:srgbClr val="2F5597"/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0" name="Freeform 37"/>
          <p:cNvSpPr/>
          <p:nvPr/>
        </p:nvSpPr>
        <p:spPr>
          <a:xfrm>
            <a:off x="895387" y="4529525"/>
            <a:ext cx="536439" cy="8476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56" y="19141"/>
                </a:moveTo>
                <a:cubicBezTo>
                  <a:pt x="9656" y="18966"/>
                  <a:pt x="9911" y="18790"/>
                  <a:pt x="10165" y="18790"/>
                </a:cubicBezTo>
                <a:cubicBezTo>
                  <a:pt x="11181" y="18790"/>
                  <a:pt x="11181" y="18790"/>
                  <a:pt x="11181" y="18790"/>
                </a:cubicBezTo>
                <a:cubicBezTo>
                  <a:pt x="11435" y="18790"/>
                  <a:pt x="11689" y="18966"/>
                  <a:pt x="11689" y="19141"/>
                </a:cubicBezTo>
                <a:cubicBezTo>
                  <a:pt x="11689" y="19317"/>
                  <a:pt x="11435" y="19493"/>
                  <a:pt x="11181" y="19493"/>
                </a:cubicBezTo>
                <a:cubicBezTo>
                  <a:pt x="10165" y="19493"/>
                  <a:pt x="10165" y="19493"/>
                  <a:pt x="10165" y="19493"/>
                </a:cubicBezTo>
                <a:cubicBezTo>
                  <a:pt x="9911" y="19493"/>
                  <a:pt x="9656" y="19317"/>
                  <a:pt x="9656" y="19141"/>
                </a:cubicBezTo>
                <a:close/>
                <a:moveTo>
                  <a:pt x="12198" y="2107"/>
                </a:moveTo>
                <a:cubicBezTo>
                  <a:pt x="9402" y="2107"/>
                  <a:pt x="9402" y="2107"/>
                  <a:pt x="9402" y="2107"/>
                </a:cubicBezTo>
                <a:cubicBezTo>
                  <a:pt x="9148" y="2107"/>
                  <a:pt x="8894" y="2107"/>
                  <a:pt x="8894" y="2459"/>
                </a:cubicBezTo>
                <a:cubicBezTo>
                  <a:pt x="8894" y="2634"/>
                  <a:pt x="9148" y="2634"/>
                  <a:pt x="9402" y="2634"/>
                </a:cubicBezTo>
                <a:cubicBezTo>
                  <a:pt x="12198" y="2634"/>
                  <a:pt x="12198" y="2634"/>
                  <a:pt x="12198" y="2634"/>
                </a:cubicBezTo>
                <a:cubicBezTo>
                  <a:pt x="12452" y="2634"/>
                  <a:pt x="12706" y="2634"/>
                  <a:pt x="12706" y="2459"/>
                </a:cubicBezTo>
                <a:cubicBezTo>
                  <a:pt x="12706" y="2107"/>
                  <a:pt x="12452" y="2107"/>
                  <a:pt x="12198" y="2107"/>
                </a:cubicBezTo>
                <a:close/>
                <a:moveTo>
                  <a:pt x="21600" y="2107"/>
                </a:moveTo>
                <a:cubicBezTo>
                  <a:pt x="21600" y="19493"/>
                  <a:pt x="21600" y="19493"/>
                  <a:pt x="21600" y="19493"/>
                </a:cubicBezTo>
                <a:cubicBezTo>
                  <a:pt x="21600" y="20722"/>
                  <a:pt x="20075" y="21600"/>
                  <a:pt x="18551" y="21600"/>
                </a:cubicBezTo>
                <a:cubicBezTo>
                  <a:pt x="3049" y="21600"/>
                  <a:pt x="3049" y="21600"/>
                  <a:pt x="3049" y="21600"/>
                </a:cubicBezTo>
                <a:cubicBezTo>
                  <a:pt x="1271" y="21600"/>
                  <a:pt x="0" y="20722"/>
                  <a:pt x="0" y="19493"/>
                </a:cubicBezTo>
                <a:cubicBezTo>
                  <a:pt x="0" y="2107"/>
                  <a:pt x="0" y="2107"/>
                  <a:pt x="0" y="2107"/>
                </a:cubicBezTo>
                <a:cubicBezTo>
                  <a:pt x="0" y="878"/>
                  <a:pt x="1271" y="0"/>
                  <a:pt x="3049" y="0"/>
                </a:cubicBezTo>
                <a:cubicBezTo>
                  <a:pt x="18551" y="0"/>
                  <a:pt x="18551" y="0"/>
                  <a:pt x="18551" y="0"/>
                </a:cubicBezTo>
                <a:cubicBezTo>
                  <a:pt x="20075" y="0"/>
                  <a:pt x="21600" y="878"/>
                  <a:pt x="21600" y="2107"/>
                </a:cubicBezTo>
                <a:close/>
                <a:moveTo>
                  <a:pt x="19567" y="18263"/>
                </a:moveTo>
                <a:cubicBezTo>
                  <a:pt x="2033" y="18263"/>
                  <a:pt x="2033" y="18263"/>
                  <a:pt x="2033" y="18263"/>
                </a:cubicBezTo>
                <a:cubicBezTo>
                  <a:pt x="2033" y="19493"/>
                  <a:pt x="2033" y="19493"/>
                  <a:pt x="2033" y="19493"/>
                </a:cubicBezTo>
                <a:cubicBezTo>
                  <a:pt x="2033" y="19844"/>
                  <a:pt x="2541" y="20195"/>
                  <a:pt x="3049" y="20195"/>
                </a:cubicBezTo>
                <a:cubicBezTo>
                  <a:pt x="18551" y="20195"/>
                  <a:pt x="18551" y="20195"/>
                  <a:pt x="18551" y="20195"/>
                </a:cubicBezTo>
                <a:cubicBezTo>
                  <a:pt x="19059" y="20195"/>
                  <a:pt x="19567" y="19844"/>
                  <a:pt x="19567" y="19493"/>
                </a:cubicBezTo>
                <a:lnTo>
                  <a:pt x="19567" y="18263"/>
                </a:lnTo>
                <a:close/>
                <a:moveTo>
                  <a:pt x="19567" y="4039"/>
                </a:moveTo>
                <a:cubicBezTo>
                  <a:pt x="2033" y="4039"/>
                  <a:pt x="2033" y="4039"/>
                  <a:pt x="2033" y="4039"/>
                </a:cubicBezTo>
                <a:cubicBezTo>
                  <a:pt x="2033" y="17561"/>
                  <a:pt x="2033" y="17561"/>
                  <a:pt x="2033" y="17561"/>
                </a:cubicBezTo>
                <a:cubicBezTo>
                  <a:pt x="19567" y="17561"/>
                  <a:pt x="19567" y="17561"/>
                  <a:pt x="19567" y="17561"/>
                </a:cubicBezTo>
                <a:lnTo>
                  <a:pt x="19567" y="4039"/>
                </a:lnTo>
                <a:close/>
                <a:moveTo>
                  <a:pt x="19567" y="2107"/>
                </a:moveTo>
                <a:cubicBezTo>
                  <a:pt x="19567" y="1580"/>
                  <a:pt x="19059" y="1405"/>
                  <a:pt x="18551" y="1405"/>
                </a:cubicBezTo>
                <a:cubicBezTo>
                  <a:pt x="3049" y="1405"/>
                  <a:pt x="3049" y="1405"/>
                  <a:pt x="3049" y="1405"/>
                </a:cubicBezTo>
                <a:cubicBezTo>
                  <a:pt x="2541" y="1405"/>
                  <a:pt x="2033" y="1580"/>
                  <a:pt x="2033" y="2107"/>
                </a:cubicBezTo>
                <a:cubicBezTo>
                  <a:pt x="2033" y="3337"/>
                  <a:pt x="2033" y="3337"/>
                  <a:pt x="2033" y="3337"/>
                </a:cubicBezTo>
                <a:cubicBezTo>
                  <a:pt x="19567" y="3337"/>
                  <a:pt x="19567" y="3337"/>
                  <a:pt x="19567" y="3337"/>
                </a:cubicBezTo>
                <a:lnTo>
                  <a:pt x="19567" y="2107"/>
                </a:lnTo>
                <a:close/>
                <a:moveTo>
                  <a:pt x="19567" y="2107"/>
                </a:moveTo>
                <a:cubicBezTo>
                  <a:pt x="19567" y="2107"/>
                  <a:pt x="19567" y="2107"/>
                  <a:pt x="19567" y="2107"/>
                </a:cubicBezTo>
              </a:path>
            </a:pathLst>
          </a:custGeom>
          <a:solidFill>
            <a:srgbClr val="FF0000"/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2" name="Прямоугольник 16"/>
          <p:cNvSpPr txBox="1"/>
          <p:nvPr/>
        </p:nvSpPr>
        <p:spPr>
          <a:xfrm>
            <a:off x="1726753" y="4721899"/>
            <a:ext cx="2475996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marL="342900" indent="-342900" algn="ctr">
              <a:spcBef>
                <a:spcPts val="500"/>
              </a:spcBef>
              <a:defRPr sz="2400" b="1">
                <a:solidFill>
                  <a:srgbClr val="FF0000"/>
                </a:solidFill>
              </a:defRPr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+7 (499) 271-77-61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Rectangle 6"/>
          <p:cNvSpPr/>
          <p:nvPr/>
        </p:nvSpPr>
        <p:spPr>
          <a:xfrm>
            <a:off x="7441627" y="960035"/>
            <a:ext cx="3507631" cy="493792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</a:defRPr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426" name="Picture Placeholder 1" descr="Picture Placeholder 1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/>
          <a:stretch>
            <a:fillRect/>
          </a:stretch>
        </p:blipFill>
        <p:spPr>
          <a:xfrm>
            <a:off x="7461995" y="960036"/>
            <a:ext cx="3293734" cy="4937927"/>
          </a:xfrm>
          <a:prstGeom prst="rect">
            <a:avLst/>
          </a:prstGeom>
        </p:spPr>
      </p:pic>
      <p:sp>
        <p:nvSpPr>
          <p:cNvPr id="427" name="TextBox 9"/>
          <p:cNvSpPr txBox="1"/>
          <p:nvPr/>
        </p:nvSpPr>
        <p:spPr>
          <a:xfrm>
            <a:off x="1777898" y="940945"/>
            <a:ext cx="706784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 b="1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Montserrat SemiBold"/>
              </a:rPr>
              <a:t>Изучите</a:t>
            </a:r>
            <a:r>
              <a:rPr kumimoji="0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Montserrat SemiBold"/>
              </a:rPr>
              <a:t> </a:t>
            </a:r>
            <a:r>
              <a:rPr kumimoji="0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Montserrat SemiBold"/>
              </a:rPr>
              <a:t>памятку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sym typeface="Montserrat SemiBold"/>
            </a:endParaRPr>
          </a:p>
        </p:txBody>
      </p:sp>
      <p:grpSp>
        <p:nvGrpSpPr>
          <p:cNvPr id="431" name="Group 10"/>
          <p:cNvGrpSpPr/>
          <p:nvPr/>
        </p:nvGrpSpPr>
        <p:grpSpPr>
          <a:xfrm>
            <a:off x="3454406" y="2213224"/>
            <a:ext cx="442740" cy="91651"/>
            <a:chOff x="0" y="0"/>
            <a:chExt cx="442738" cy="91650"/>
          </a:xfrm>
        </p:grpSpPr>
        <p:sp>
          <p:nvSpPr>
            <p:cNvPr id="428" name="Oval 11"/>
            <p:cNvSpPr/>
            <p:nvPr/>
          </p:nvSpPr>
          <p:spPr>
            <a:xfrm>
              <a:off x="-1" y="-1"/>
              <a:ext cx="91651" cy="91652"/>
            </a:xfrm>
            <a:prstGeom prst="ellipse">
              <a:avLst/>
            </a:pr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429" name="Oval 12"/>
            <p:cNvSpPr/>
            <p:nvPr/>
          </p:nvSpPr>
          <p:spPr>
            <a:xfrm>
              <a:off x="175544" y="-1"/>
              <a:ext cx="91651" cy="91652"/>
            </a:xfrm>
            <a:prstGeom prst="ellipse">
              <a:avLst/>
            </a:prstGeom>
            <a:solidFill>
              <a:srgbClr val="222A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430" name="Oval 13"/>
            <p:cNvSpPr/>
            <p:nvPr/>
          </p:nvSpPr>
          <p:spPr>
            <a:xfrm>
              <a:off x="351088" y="-1"/>
              <a:ext cx="91651" cy="9165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00B050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grpSp>
        <p:nvGrpSpPr>
          <p:cNvPr id="434" name="Group 17"/>
          <p:cNvGrpSpPr/>
          <p:nvPr/>
        </p:nvGrpSpPr>
        <p:grpSpPr>
          <a:xfrm>
            <a:off x="-757204" y="5334000"/>
            <a:ext cx="2524126" cy="1524000"/>
            <a:chOff x="0" y="0"/>
            <a:chExt cx="2524124" cy="1524000"/>
          </a:xfrm>
        </p:grpSpPr>
        <p:sp>
          <p:nvSpPr>
            <p:cNvPr id="432" name="Parallelogram 18"/>
            <p:cNvSpPr/>
            <p:nvPr/>
          </p:nvSpPr>
          <p:spPr>
            <a:xfrm flipH="1">
              <a:off x="1019175" y="342900"/>
              <a:ext cx="1504950" cy="1181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164" y="0"/>
                  </a:lnTo>
                  <a:lnTo>
                    <a:pt x="21600" y="0"/>
                  </a:lnTo>
                  <a:lnTo>
                    <a:pt x="10436" y="21600"/>
                  </a:ln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433" name="Parallelogram 19"/>
            <p:cNvSpPr/>
            <p:nvPr/>
          </p:nvSpPr>
          <p:spPr>
            <a:xfrm flipH="1">
              <a:off x="0" y="0"/>
              <a:ext cx="1504951" cy="1181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164" y="0"/>
                  </a:lnTo>
                  <a:lnTo>
                    <a:pt x="21600" y="0"/>
                  </a:lnTo>
                  <a:lnTo>
                    <a:pt x="10436" y="21600"/>
                  </a:ln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435" name="Прямоугольник 2"/>
          <p:cNvSpPr/>
          <p:nvPr/>
        </p:nvSpPr>
        <p:spPr>
          <a:xfrm>
            <a:off x="8070574" y="0"/>
            <a:ext cx="4121426" cy="68580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6"/>
            </a:solidFill>
            <a:miter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pSp>
        <p:nvGrpSpPr>
          <p:cNvPr id="438" name="Parallelogram 36"/>
          <p:cNvGrpSpPr/>
          <p:nvPr/>
        </p:nvGrpSpPr>
        <p:grpSpPr>
          <a:xfrm>
            <a:off x="9195441" y="6381794"/>
            <a:ext cx="2736393" cy="266613"/>
            <a:chOff x="0" y="0"/>
            <a:chExt cx="2736392" cy="266611"/>
          </a:xfrm>
        </p:grpSpPr>
        <p:sp>
          <p:nvSpPr>
            <p:cNvPr id="436" name="Фигура"/>
            <p:cNvSpPr/>
            <p:nvPr/>
          </p:nvSpPr>
          <p:spPr>
            <a:xfrm>
              <a:off x="-1" y="0"/>
              <a:ext cx="2736394" cy="26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437" name="https://rusada.ru/"/>
            <p:cNvSpPr txBox="1"/>
            <p:nvPr/>
          </p:nvSpPr>
          <p:spPr>
            <a:xfrm>
              <a:off x="350279" y="4205"/>
              <a:ext cx="2035834" cy="258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300" b="0" i="0" u="none" strike="noStrike" kern="0" cap="none" spc="30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rPr>
                <a:t>https://rusada.ru/</a:t>
              </a:r>
            </a:p>
          </p:txBody>
        </p:sp>
      </p:grpSp>
      <p:sp>
        <p:nvSpPr>
          <p:cNvPr id="439" name="Прямоугольник 22"/>
          <p:cNvSpPr txBox="1"/>
          <p:nvPr/>
        </p:nvSpPr>
        <p:spPr>
          <a:xfrm>
            <a:off x="1014447" y="2519431"/>
            <a:ext cx="6004561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285750" indent="-285750">
              <a:buSzPct val="100000"/>
              <a:buChar char="✓"/>
              <a:defRPr sz="3200">
                <a:solidFill>
                  <a:srgbClr val="FFFFFF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✓"/>
              <a:tabLst/>
              <a:defRPr/>
            </a:pPr>
            <a:r>
              <a:rPr kumimoji="0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Доступна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на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сайте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РУСАДА в </a:t>
            </a:r>
            <a:r>
              <a:rPr kumimoji="0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разделе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Образование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- Памятки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440" name="Рисунок 3" descr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758" y="953343"/>
            <a:ext cx="3510668" cy="495964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71822B77-3B90-4341-A0F1-3D3ADBC85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3943350"/>
            <a:ext cx="18669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Rectangle 6"/>
          <p:cNvSpPr/>
          <p:nvPr/>
        </p:nvSpPr>
        <p:spPr>
          <a:xfrm>
            <a:off x="7441627" y="960035"/>
            <a:ext cx="3507631" cy="493792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</a:defRPr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443" name="Picture Placeholder 1" descr="Picture Placeholder 1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/>
          <a:stretch>
            <a:fillRect/>
          </a:stretch>
        </p:blipFill>
        <p:spPr>
          <a:xfrm>
            <a:off x="7461995" y="960036"/>
            <a:ext cx="3293734" cy="4937927"/>
          </a:xfrm>
          <a:prstGeom prst="rect">
            <a:avLst/>
          </a:prstGeom>
        </p:spPr>
      </p:pic>
      <p:sp>
        <p:nvSpPr>
          <p:cNvPr id="444" name="TextBox 9"/>
          <p:cNvSpPr txBox="1"/>
          <p:nvPr/>
        </p:nvSpPr>
        <p:spPr>
          <a:xfrm>
            <a:off x="812089" y="940945"/>
            <a:ext cx="586418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600" b="1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Montserrat SemiBold"/>
              </a:rPr>
              <a:t>Памятка</a:t>
            </a:r>
            <a:r>
              <a:rPr kumimoji="0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Montserrat SemiBold"/>
              </a:rPr>
              <a:t> </a:t>
            </a: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Montserrat SemiBold"/>
              </a:rPr>
              <a:t>для родителей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sym typeface="Montserrat SemiBold"/>
            </a:endParaRPr>
          </a:p>
        </p:txBody>
      </p:sp>
      <p:grpSp>
        <p:nvGrpSpPr>
          <p:cNvPr id="448" name="Group 10"/>
          <p:cNvGrpSpPr/>
          <p:nvPr/>
        </p:nvGrpSpPr>
        <p:grpSpPr>
          <a:xfrm>
            <a:off x="3454406" y="2213224"/>
            <a:ext cx="442740" cy="91651"/>
            <a:chOff x="0" y="0"/>
            <a:chExt cx="442738" cy="91650"/>
          </a:xfrm>
        </p:grpSpPr>
        <p:sp>
          <p:nvSpPr>
            <p:cNvPr id="445" name="Oval 11"/>
            <p:cNvSpPr/>
            <p:nvPr/>
          </p:nvSpPr>
          <p:spPr>
            <a:xfrm>
              <a:off x="-1" y="-1"/>
              <a:ext cx="91651" cy="91652"/>
            </a:xfrm>
            <a:prstGeom prst="ellipse">
              <a:avLst/>
            </a:pr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446" name="Oval 12"/>
            <p:cNvSpPr/>
            <p:nvPr/>
          </p:nvSpPr>
          <p:spPr>
            <a:xfrm>
              <a:off x="175544" y="-1"/>
              <a:ext cx="91651" cy="91652"/>
            </a:xfrm>
            <a:prstGeom prst="ellipse">
              <a:avLst/>
            </a:prstGeom>
            <a:solidFill>
              <a:srgbClr val="222A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447" name="Oval 13"/>
            <p:cNvSpPr/>
            <p:nvPr/>
          </p:nvSpPr>
          <p:spPr>
            <a:xfrm>
              <a:off x="351088" y="-1"/>
              <a:ext cx="91651" cy="9165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00B050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grpSp>
        <p:nvGrpSpPr>
          <p:cNvPr id="451" name="Group 17"/>
          <p:cNvGrpSpPr/>
          <p:nvPr/>
        </p:nvGrpSpPr>
        <p:grpSpPr>
          <a:xfrm>
            <a:off x="-757204" y="5334000"/>
            <a:ext cx="2524126" cy="1524000"/>
            <a:chOff x="0" y="0"/>
            <a:chExt cx="2524124" cy="1524000"/>
          </a:xfrm>
        </p:grpSpPr>
        <p:sp>
          <p:nvSpPr>
            <p:cNvPr id="449" name="Parallelogram 18"/>
            <p:cNvSpPr/>
            <p:nvPr/>
          </p:nvSpPr>
          <p:spPr>
            <a:xfrm flipH="1">
              <a:off x="1019175" y="342900"/>
              <a:ext cx="1504950" cy="1181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164" y="0"/>
                  </a:lnTo>
                  <a:lnTo>
                    <a:pt x="21600" y="0"/>
                  </a:lnTo>
                  <a:lnTo>
                    <a:pt x="10436" y="21600"/>
                  </a:ln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450" name="Parallelogram 19"/>
            <p:cNvSpPr/>
            <p:nvPr/>
          </p:nvSpPr>
          <p:spPr>
            <a:xfrm flipH="1">
              <a:off x="0" y="0"/>
              <a:ext cx="1504951" cy="1181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164" y="0"/>
                  </a:lnTo>
                  <a:lnTo>
                    <a:pt x="21600" y="0"/>
                  </a:lnTo>
                  <a:lnTo>
                    <a:pt x="10436" y="21600"/>
                  </a:ln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452" name="Прямоугольник 2"/>
          <p:cNvSpPr/>
          <p:nvPr/>
        </p:nvSpPr>
        <p:spPr>
          <a:xfrm>
            <a:off x="8070574" y="0"/>
            <a:ext cx="4121426" cy="68580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6"/>
            </a:solidFill>
            <a:miter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pSp>
        <p:nvGrpSpPr>
          <p:cNvPr id="455" name="Parallelogram 36"/>
          <p:cNvGrpSpPr/>
          <p:nvPr/>
        </p:nvGrpSpPr>
        <p:grpSpPr>
          <a:xfrm>
            <a:off x="9195441" y="6381794"/>
            <a:ext cx="2736393" cy="266613"/>
            <a:chOff x="0" y="0"/>
            <a:chExt cx="2736392" cy="266611"/>
          </a:xfrm>
        </p:grpSpPr>
        <p:sp>
          <p:nvSpPr>
            <p:cNvPr id="453" name="Фигура"/>
            <p:cNvSpPr/>
            <p:nvPr/>
          </p:nvSpPr>
          <p:spPr>
            <a:xfrm>
              <a:off x="-1" y="0"/>
              <a:ext cx="2736394" cy="26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454" name="https://rusada.ru/"/>
            <p:cNvSpPr txBox="1"/>
            <p:nvPr/>
          </p:nvSpPr>
          <p:spPr>
            <a:xfrm>
              <a:off x="350279" y="4205"/>
              <a:ext cx="2035834" cy="258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300" b="0" i="0" u="none" strike="noStrike" kern="0" cap="none" spc="30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rPr>
                <a:t>https://rusada.ru/</a:t>
              </a:r>
            </a:p>
          </p:txBody>
        </p:sp>
      </p:grpSp>
      <p:sp>
        <p:nvSpPr>
          <p:cNvPr id="456" name="Прямоугольник 22"/>
          <p:cNvSpPr txBox="1"/>
          <p:nvPr/>
        </p:nvSpPr>
        <p:spPr>
          <a:xfrm>
            <a:off x="331691" y="2647776"/>
            <a:ext cx="6596520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marL="285750" indent="-285750">
              <a:buSzPct val="100000"/>
              <a:buChar char="✓"/>
              <a:defRPr sz="3200">
                <a:solidFill>
                  <a:srgbClr val="FFFFFF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✓"/>
              <a:tabLst/>
              <a:defRPr/>
            </a:pPr>
            <a:r>
              <a:rPr kumimoji="0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Доступна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на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сайте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РУСАДА в </a:t>
            </a:r>
            <a:r>
              <a:rPr kumimoji="0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разделе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Образование - Памятки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58" name="Текст"/>
          <p:cNvSpPr txBox="1"/>
          <p:nvPr/>
        </p:nvSpPr>
        <p:spPr>
          <a:xfrm>
            <a:off x="-1645051" y="-8910239"/>
            <a:ext cx="127001" cy="467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3556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6E26D3A-AB87-402B-9DCC-CD6BB53CA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1627" y="955830"/>
            <a:ext cx="3510875" cy="493792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67959FF-1C75-4FEA-B454-3687F1561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468" y="4177820"/>
            <a:ext cx="1931357" cy="193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34395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4" name="Group 17"/>
          <p:cNvGrpSpPr/>
          <p:nvPr/>
        </p:nvGrpSpPr>
        <p:grpSpPr>
          <a:xfrm>
            <a:off x="-810212" y="5427405"/>
            <a:ext cx="2245756" cy="1430595"/>
            <a:chOff x="0" y="0"/>
            <a:chExt cx="2245755" cy="1430593"/>
          </a:xfrm>
        </p:grpSpPr>
        <p:sp>
          <p:nvSpPr>
            <p:cNvPr id="462" name="Parallelogram 18"/>
            <p:cNvSpPr/>
            <p:nvPr/>
          </p:nvSpPr>
          <p:spPr>
            <a:xfrm flipH="1">
              <a:off x="906776" y="321883"/>
              <a:ext cx="1338980" cy="1108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463" name="Parallelogram 19"/>
            <p:cNvSpPr/>
            <p:nvPr/>
          </p:nvSpPr>
          <p:spPr>
            <a:xfrm flipH="1">
              <a:off x="-1" y="0"/>
              <a:ext cx="1338981" cy="1108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grpSp>
        <p:nvGrpSpPr>
          <p:cNvPr id="469" name="Parallelogram 36"/>
          <p:cNvGrpSpPr/>
          <p:nvPr/>
        </p:nvGrpSpPr>
        <p:grpSpPr>
          <a:xfrm>
            <a:off x="261971" y="207072"/>
            <a:ext cx="2736394" cy="266613"/>
            <a:chOff x="0" y="0"/>
            <a:chExt cx="2736392" cy="266611"/>
          </a:xfrm>
        </p:grpSpPr>
        <p:sp>
          <p:nvSpPr>
            <p:cNvPr id="467" name="Фигура"/>
            <p:cNvSpPr/>
            <p:nvPr/>
          </p:nvSpPr>
          <p:spPr>
            <a:xfrm>
              <a:off x="-1" y="0"/>
              <a:ext cx="2736394" cy="26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468" name="https://rusada.ru/"/>
            <p:cNvSpPr txBox="1"/>
            <p:nvPr/>
          </p:nvSpPr>
          <p:spPr>
            <a:xfrm>
              <a:off x="350279" y="4205"/>
              <a:ext cx="2035834" cy="258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300" b="0" i="0" u="none" strike="noStrike" kern="0" cap="none" spc="30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rPr>
                <a:t>https://rusada.ru/</a:t>
              </a:r>
            </a:p>
          </p:txBody>
        </p:sp>
      </p:grpSp>
      <p:sp>
        <p:nvSpPr>
          <p:cNvPr id="470" name="Straight Connector 9"/>
          <p:cNvSpPr/>
          <p:nvPr/>
        </p:nvSpPr>
        <p:spPr>
          <a:xfrm flipH="1" flipV="1">
            <a:off x="4159133" y="4073061"/>
            <a:ext cx="3630151" cy="1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B869E0-890B-493C-B162-B59CAA614348}"/>
              </a:ext>
            </a:extLst>
          </p:cNvPr>
          <p:cNvSpPr txBox="1"/>
          <p:nvPr/>
        </p:nvSpPr>
        <p:spPr>
          <a:xfrm>
            <a:off x="3670388" y="1219793"/>
            <a:ext cx="5157927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"/>
              </a:rPr>
              <a:t>Персонал спортсмена</a:t>
            </a:r>
          </a:p>
        </p:txBody>
      </p:sp>
      <p:sp>
        <p:nvSpPr>
          <p:cNvPr id="15" name="Google Shape;1185;p53">
            <a:extLst>
              <a:ext uri="{FF2B5EF4-FFF2-40B4-BE49-F238E27FC236}">
                <a16:creationId xmlns:a16="http://schemas.microsoft.com/office/drawing/2014/main" id="{F83F9C63-0C29-434E-BE5A-F8635C32E051}"/>
              </a:ext>
            </a:extLst>
          </p:cNvPr>
          <p:cNvSpPr/>
          <p:nvPr/>
        </p:nvSpPr>
        <p:spPr>
          <a:xfrm>
            <a:off x="5256618" y="2571370"/>
            <a:ext cx="1617260" cy="1609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056233-E689-4B46-ADDB-8D25EDFF2EB5}"/>
              </a:ext>
            </a:extLst>
          </p:cNvPr>
          <p:cNvSpPr txBox="1"/>
          <p:nvPr/>
        </p:nvSpPr>
        <p:spPr>
          <a:xfrm>
            <a:off x="5247367" y="3135629"/>
            <a:ext cx="1697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Спортсмен</a:t>
            </a:r>
          </a:p>
        </p:txBody>
      </p:sp>
      <p:sp>
        <p:nvSpPr>
          <p:cNvPr id="37" name="Google Shape;1185;p53">
            <a:extLst>
              <a:ext uri="{FF2B5EF4-FFF2-40B4-BE49-F238E27FC236}">
                <a16:creationId xmlns:a16="http://schemas.microsoft.com/office/drawing/2014/main" id="{DEF3410E-E95D-4A90-99A0-3199E7BD739D}"/>
              </a:ext>
            </a:extLst>
          </p:cNvPr>
          <p:cNvSpPr/>
          <p:nvPr/>
        </p:nvSpPr>
        <p:spPr>
          <a:xfrm>
            <a:off x="5705416" y="845716"/>
            <a:ext cx="1087870" cy="1033708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826FAAA-F824-4C8F-8C18-A79F220AC469}"/>
              </a:ext>
            </a:extLst>
          </p:cNvPr>
          <p:cNvSpPr txBox="1"/>
          <p:nvPr/>
        </p:nvSpPr>
        <p:spPr>
          <a:xfrm>
            <a:off x="5769063" y="1149117"/>
            <a:ext cx="1033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Тренеры</a:t>
            </a:r>
          </a:p>
        </p:txBody>
      </p:sp>
      <p:sp>
        <p:nvSpPr>
          <p:cNvPr id="39" name="Google Shape;1185;p53">
            <a:extLst>
              <a:ext uri="{FF2B5EF4-FFF2-40B4-BE49-F238E27FC236}">
                <a16:creationId xmlns:a16="http://schemas.microsoft.com/office/drawing/2014/main" id="{BC968A74-6E10-42C6-A517-BFF9C2CAB2EC}"/>
              </a:ext>
            </a:extLst>
          </p:cNvPr>
          <p:cNvSpPr/>
          <p:nvPr/>
        </p:nvSpPr>
        <p:spPr>
          <a:xfrm>
            <a:off x="3909525" y="1153456"/>
            <a:ext cx="1087870" cy="1033708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EA863B-5807-49D2-9564-2907D1DB6CB7}"/>
              </a:ext>
            </a:extLst>
          </p:cNvPr>
          <p:cNvSpPr txBox="1"/>
          <p:nvPr/>
        </p:nvSpPr>
        <p:spPr>
          <a:xfrm>
            <a:off x="3952701" y="1459403"/>
            <a:ext cx="1108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Родители</a:t>
            </a:r>
          </a:p>
        </p:txBody>
      </p:sp>
      <p:sp>
        <p:nvSpPr>
          <p:cNvPr id="40" name="Google Shape;1185;p53">
            <a:extLst>
              <a:ext uri="{FF2B5EF4-FFF2-40B4-BE49-F238E27FC236}">
                <a16:creationId xmlns:a16="http://schemas.microsoft.com/office/drawing/2014/main" id="{5FB2A5D4-7A06-430C-B754-CBEA5FD0550A}"/>
              </a:ext>
            </a:extLst>
          </p:cNvPr>
          <p:cNvSpPr/>
          <p:nvPr/>
        </p:nvSpPr>
        <p:spPr>
          <a:xfrm>
            <a:off x="3126453" y="2404216"/>
            <a:ext cx="1087870" cy="1033708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</p:txBody>
      </p:sp>
      <p:sp>
        <p:nvSpPr>
          <p:cNvPr id="41" name="Google Shape;1185;p53">
            <a:extLst>
              <a:ext uri="{FF2B5EF4-FFF2-40B4-BE49-F238E27FC236}">
                <a16:creationId xmlns:a16="http://schemas.microsoft.com/office/drawing/2014/main" id="{84B5261C-42C0-4618-A8CF-B91CBF5B3F9A}"/>
              </a:ext>
            </a:extLst>
          </p:cNvPr>
          <p:cNvSpPr/>
          <p:nvPr/>
        </p:nvSpPr>
        <p:spPr>
          <a:xfrm>
            <a:off x="3315421" y="3836003"/>
            <a:ext cx="1087870" cy="1033708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</p:txBody>
      </p:sp>
      <p:sp>
        <p:nvSpPr>
          <p:cNvPr id="42" name="Google Shape;1185;p53">
            <a:extLst>
              <a:ext uri="{FF2B5EF4-FFF2-40B4-BE49-F238E27FC236}">
                <a16:creationId xmlns:a16="http://schemas.microsoft.com/office/drawing/2014/main" id="{39119B72-3F21-450E-864A-C32C3C6BB218}"/>
              </a:ext>
            </a:extLst>
          </p:cNvPr>
          <p:cNvSpPr/>
          <p:nvPr/>
        </p:nvSpPr>
        <p:spPr>
          <a:xfrm>
            <a:off x="4785964" y="4862298"/>
            <a:ext cx="1087870" cy="1033708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</p:txBody>
      </p:sp>
      <p:sp>
        <p:nvSpPr>
          <p:cNvPr id="43" name="Google Shape;1185;p53">
            <a:extLst>
              <a:ext uri="{FF2B5EF4-FFF2-40B4-BE49-F238E27FC236}">
                <a16:creationId xmlns:a16="http://schemas.microsoft.com/office/drawing/2014/main" id="{3AF7E3D0-E566-4506-8C51-E1E5C12374B5}"/>
              </a:ext>
            </a:extLst>
          </p:cNvPr>
          <p:cNvSpPr/>
          <p:nvPr/>
        </p:nvSpPr>
        <p:spPr>
          <a:xfrm>
            <a:off x="6944633" y="4634732"/>
            <a:ext cx="1087870" cy="1033708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</p:txBody>
      </p:sp>
      <p:sp>
        <p:nvSpPr>
          <p:cNvPr id="44" name="Google Shape;1185;p53">
            <a:extLst>
              <a:ext uri="{FF2B5EF4-FFF2-40B4-BE49-F238E27FC236}">
                <a16:creationId xmlns:a16="http://schemas.microsoft.com/office/drawing/2014/main" id="{FF0DC211-4871-4FA5-BEA0-E2198B1F145A}"/>
              </a:ext>
            </a:extLst>
          </p:cNvPr>
          <p:cNvSpPr/>
          <p:nvPr/>
        </p:nvSpPr>
        <p:spPr>
          <a:xfrm>
            <a:off x="7409622" y="1706414"/>
            <a:ext cx="1087870" cy="1033708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</p:txBody>
      </p:sp>
      <p:sp>
        <p:nvSpPr>
          <p:cNvPr id="45" name="Google Shape;1185;p53">
            <a:extLst>
              <a:ext uri="{FF2B5EF4-FFF2-40B4-BE49-F238E27FC236}">
                <a16:creationId xmlns:a16="http://schemas.microsoft.com/office/drawing/2014/main" id="{81F032DD-0BC5-45BC-A8AF-8218BCED2914}"/>
              </a:ext>
            </a:extLst>
          </p:cNvPr>
          <p:cNvSpPr/>
          <p:nvPr/>
        </p:nvSpPr>
        <p:spPr>
          <a:xfrm>
            <a:off x="7855072" y="3195552"/>
            <a:ext cx="1087870" cy="1033708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7AE203-81DA-469F-9968-03BFE346181D}"/>
              </a:ext>
            </a:extLst>
          </p:cNvPr>
          <p:cNvSpPr txBox="1"/>
          <p:nvPr/>
        </p:nvSpPr>
        <p:spPr>
          <a:xfrm>
            <a:off x="3141939" y="2755457"/>
            <a:ext cx="1171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Спонсоры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46A34FB-DAFF-4194-8D3F-8F046E30FC53}"/>
              </a:ext>
            </a:extLst>
          </p:cNvPr>
          <p:cNvSpPr txBox="1"/>
          <p:nvPr/>
        </p:nvSpPr>
        <p:spPr>
          <a:xfrm>
            <a:off x="3416774" y="4143738"/>
            <a:ext cx="8965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Агенты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5EA53A7-1720-4537-82FF-C80F279292A7}"/>
              </a:ext>
            </a:extLst>
          </p:cNvPr>
          <p:cNvSpPr txBox="1"/>
          <p:nvPr/>
        </p:nvSpPr>
        <p:spPr>
          <a:xfrm>
            <a:off x="4929478" y="5229320"/>
            <a:ext cx="803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Врачи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87D7651-1BE9-4B99-AC1E-27950BB1607C}"/>
              </a:ext>
            </a:extLst>
          </p:cNvPr>
          <p:cNvSpPr txBox="1"/>
          <p:nvPr/>
        </p:nvSpPr>
        <p:spPr>
          <a:xfrm>
            <a:off x="6802339" y="4932024"/>
            <a:ext cx="13491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Спортивные функционеры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3DDB537-69FC-4D59-9952-834B7BB9074B}"/>
              </a:ext>
            </a:extLst>
          </p:cNvPr>
          <p:cNvSpPr txBox="1"/>
          <p:nvPr/>
        </p:nvSpPr>
        <p:spPr>
          <a:xfrm>
            <a:off x="7943069" y="3519310"/>
            <a:ext cx="9712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Фанаты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2AB361B-DAB9-48E1-AA56-D2969B528FCF}"/>
              </a:ext>
            </a:extLst>
          </p:cNvPr>
          <p:cNvSpPr txBox="1"/>
          <p:nvPr/>
        </p:nvSpPr>
        <p:spPr>
          <a:xfrm>
            <a:off x="7399133" y="2074520"/>
            <a:ext cx="1237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Соперники</a:t>
            </a:r>
          </a:p>
        </p:txBody>
      </p: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B36B2C3F-0F55-4852-AD40-588DD3E88415}"/>
              </a:ext>
            </a:extLst>
          </p:cNvPr>
          <p:cNvCxnSpPr>
            <a:cxnSpLocks/>
          </p:cNvCxnSpPr>
          <p:nvPr/>
        </p:nvCxnSpPr>
        <p:spPr>
          <a:xfrm flipV="1">
            <a:off x="4518553" y="3786984"/>
            <a:ext cx="638494" cy="28607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FB342F2F-2DA4-469A-99DB-922BD44CC543}"/>
              </a:ext>
            </a:extLst>
          </p:cNvPr>
          <p:cNvCxnSpPr>
            <a:cxnSpLocks/>
          </p:cNvCxnSpPr>
          <p:nvPr/>
        </p:nvCxnSpPr>
        <p:spPr>
          <a:xfrm>
            <a:off x="4356649" y="2985424"/>
            <a:ext cx="728450" cy="6312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026A774A-6F4D-42F6-B54D-D833B483BBE8}"/>
              </a:ext>
            </a:extLst>
          </p:cNvPr>
          <p:cNvCxnSpPr>
            <a:cxnSpLocks/>
          </p:cNvCxnSpPr>
          <p:nvPr/>
        </p:nvCxnSpPr>
        <p:spPr>
          <a:xfrm>
            <a:off x="4888603" y="2163272"/>
            <a:ext cx="464988" cy="42824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id="{D6FF6FAD-25DD-477A-A672-0847DFC5A5C4}"/>
              </a:ext>
            </a:extLst>
          </p:cNvPr>
          <p:cNvCxnSpPr>
            <a:cxnSpLocks/>
          </p:cNvCxnSpPr>
          <p:nvPr/>
        </p:nvCxnSpPr>
        <p:spPr>
          <a:xfrm flipH="1">
            <a:off x="6165339" y="1938677"/>
            <a:ext cx="27681" cy="56201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>
            <a:extLst>
              <a:ext uri="{FF2B5EF4-FFF2-40B4-BE49-F238E27FC236}">
                <a16:creationId xmlns:a16="http://schemas.microsoft.com/office/drawing/2014/main" id="{C3FE3A19-44A4-4F21-BB43-E2D76AA17634}"/>
              </a:ext>
            </a:extLst>
          </p:cNvPr>
          <p:cNvCxnSpPr>
            <a:cxnSpLocks/>
          </p:cNvCxnSpPr>
          <p:nvPr/>
        </p:nvCxnSpPr>
        <p:spPr>
          <a:xfrm flipV="1">
            <a:off x="5513033" y="4229261"/>
            <a:ext cx="215207" cy="56349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F2DB52DD-797D-4074-A298-C21AE138E431}"/>
              </a:ext>
            </a:extLst>
          </p:cNvPr>
          <p:cNvCxnSpPr>
            <a:cxnSpLocks/>
          </p:cNvCxnSpPr>
          <p:nvPr/>
        </p:nvCxnSpPr>
        <p:spPr>
          <a:xfrm flipH="1">
            <a:off x="6729724" y="2443683"/>
            <a:ext cx="550087" cy="35034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>
            <a:extLst>
              <a:ext uri="{FF2B5EF4-FFF2-40B4-BE49-F238E27FC236}">
                <a16:creationId xmlns:a16="http://schemas.microsoft.com/office/drawing/2014/main" id="{B0C07ADF-02F1-468D-907B-CDF3127A90D6}"/>
              </a:ext>
            </a:extLst>
          </p:cNvPr>
          <p:cNvCxnSpPr>
            <a:cxnSpLocks/>
          </p:cNvCxnSpPr>
          <p:nvPr/>
        </p:nvCxnSpPr>
        <p:spPr>
          <a:xfrm flipH="1" flipV="1">
            <a:off x="6638680" y="4046451"/>
            <a:ext cx="484695" cy="58828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>
            <a:extLst>
              <a:ext uri="{FF2B5EF4-FFF2-40B4-BE49-F238E27FC236}">
                <a16:creationId xmlns:a16="http://schemas.microsoft.com/office/drawing/2014/main" id="{2A9F90A9-E08C-4CE9-83CA-C22119C7BAFC}"/>
              </a:ext>
            </a:extLst>
          </p:cNvPr>
          <p:cNvCxnSpPr>
            <a:cxnSpLocks/>
          </p:cNvCxnSpPr>
          <p:nvPr/>
        </p:nvCxnSpPr>
        <p:spPr>
          <a:xfrm flipH="1" flipV="1">
            <a:off x="6984335" y="3410347"/>
            <a:ext cx="799982" cy="10896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0914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A9DF0DC-DCF2-4944-B1E9-63C2BFBEE05F}"/>
              </a:ext>
            </a:extLst>
          </p:cNvPr>
          <p:cNvSpPr/>
          <p:nvPr/>
        </p:nvSpPr>
        <p:spPr>
          <a:xfrm>
            <a:off x="4850986" y="433170"/>
            <a:ext cx="3007559" cy="939869"/>
          </a:xfrm>
          <a:prstGeom prst="rect">
            <a:avLst/>
          </a:prstGeom>
          <a:solidFill>
            <a:srgbClr val="00B05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Calibri"/>
            </a:endParaRPr>
          </a:p>
        </p:txBody>
      </p:sp>
      <p:grpSp>
        <p:nvGrpSpPr>
          <p:cNvPr id="815" name="Group 17"/>
          <p:cNvGrpSpPr/>
          <p:nvPr/>
        </p:nvGrpSpPr>
        <p:grpSpPr>
          <a:xfrm>
            <a:off x="-810212" y="5427405"/>
            <a:ext cx="2245756" cy="1430595"/>
            <a:chOff x="0" y="0"/>
            <a:chExt cx="2245755" cy="1430593"/>
          </a:xfrm>
        </p:grpSpPr>
        <p:sp>
          <p:nvSpPr>
            <p:cNvPr id="813" name="Parallelogram 18"/>
            <p:cNvSpPr/>
            <p:nvPr/>
          </p:nvSpPr>
          <p:spPr>
            <a:xfrm flipH="1">
              <a:off x="906776" y="321883"/>
              <a:ext cx="1338980" cy="1108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</a:endParaRPr>
            </a:p>
          </p:txBody>
        </p:sp>
        <p:sp>
          <p:nvSpPr>
            <p:cNvPr id="814" name="Parallelogram 19"/>
            <p:cNvSpPr/>
            <p:nvPr/>
          </p:nvSpPr>
          <p:spPr>
            <a:xfrm flipH="1">
              <a:off x="-1" y="0"/>
              <a:ext cx="1338981" cy="1108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</a:endParaRPr>
            </a:p>
          </p:txBody>
        </p:sp>
      </p:grpSp>
      <p:grpSp>
        <p:nvGrpSpPr>
          <p:cNvPr id="820" name="Parallelogram 36"/>
          <p:cNvGrpSpPr/>
          <p:nvPr/>
        </p:nvGrpSpPr>
        <p:grpSpPr>
          <a:xfrm>
            <a:off x="261971" y="207072"/>
            <a:ext cx="2736394" cy="266613"/>
            <a:chOff x="0" y="0"/>
            <a:chExt cx="2736392" cy="266611"/>
          </a:xfrm>
        </p:grpSpPr>
        <p:sp>
          <p:nvSpPr>
            <p:cNvPr id="818" name="Фигура"/>
            <p:cNvSpPr/>
            <p:nvPr/>
          </p:nvSpPr>
          <p:spPr>
            <a:xfrm>
              <a:off x="-1" y="0"/>
              <a:ext cx="2736394" cy="26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</a:endParaRPr>
            </a:p>
          </p:txBody>
        </p:sp>
        <p:sp>
          <p:nvSpPr>
            <p:cNvPr id="819" name="https://rusada.ru/"/>
            <p:cNvSpPr txBox="1"/>
            <p:nvPr/>
          </p:nvSpPr>
          <p:spPr>
            <a:xfrm>
              <a:off x="350279" y="4205"/>
              <a:ext cx="2035834" cy="258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300" b="0" i="0" u="none" strike="noStrike" kern="1200" cap="none" spc="30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/>
                  <a:cs typeface="Helvetica"/>
                </a:rPr>
                <a:t>https://rusada.ru/</a:t>
              </a:r>
            </a:p>
          </p:txBody>
        </p:sp>
      </p:grpSp>
      <p:sp>
        <p:nvSpPr>
          <p:cNvPr id="821" name="Straight Connector 9"/>
          <p:cNvSpPr/>
          <p:nvPr/>
        </p:nvSpPr>
        <p:spPr>
          <a:xfrm flipH="1" flipV="1">
            <a:off x="4159133" y="3999319"/>
            <a:ext cx="3630151" cy="1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3FE41A-802E-4B63-BC97-8366F302FAD4}"/>
              </a:ext>
            </a:extLst>
          </p:cNvPr>
          <p:cNvSpPr txBox="1"/>
          <p:nvPr/>
        </p:nvSpPr>
        <p:spPr>
          <a:xfrm>
            <a:off x="506967" y="2360725"/>
            <a:ext cx="4982798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"/>
              </a:rPr>
              <a:t>научите ребенка уважать соперника и руководствоваться ценностями спорта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511DC6-CDE0-489D-9C3B-387BA0243CCD}"/>
              </a:ext>
            </a:extLst>
          </p:cNvPr>
          <p:cNvSpPr txBox="1"/>
          <p:nvPr/>
        </p:nvSpPr>
        <p:spPr>
          <a:xfrm>
            <a:off x="3070476" y="610719"/>
            <a:ext cx="656858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"/>
              </a:rPr>
              <a:t>Роль родителей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6031342-B0C4-4EE5-89A7-2818CE6A6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453" y="1721975"/>
            <a:ext cx="4149902" cy="233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2C6BCC-BCDA-4E56-B006-5F36651902E2}"/>
              </a:ext>
            </a:extLst>
          </p:cNvPr>
          <p:cNvSpPr txBox="1"/>
          <p:nvPr/>
        </p:nvSpPr>
        <p:spPr>
          <a:xfrm>
            <a:off x="6817453" y="5166479"/>
            <a:ext cx="4826466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"/>
              </a:rPr>
              <a:t>формируйте позитивное отношение к спорту и тренировочному процессу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74CD1410-0389-4EA5-9413-CD989525A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403" y="4056295"/>
            <a:ext cx="3518091" cy="262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03224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5" name="Group 17"/>
          <p:cNvGrpSpPr/>
          <p:nvPr/>
        </p:nvGrpSpPr>
        <p:grpSpPr>
          <a:xfrm>
            <a:off x="-810212" y="5427405"/>
            <a:ext cx="2245756" cy="1430595"/>
            <a:chOff x="0" y="0"/>
            <a:chExt cx="2245755" cy="1430593"/>
          </a:xfrm>
        </p:grpSpPr>
        <p:sp>
          <p:nvSpPr>
            <p:cNvPr id="813" name="Parallelogram 18"/>
            <p:cNvSpPr/>
            <p:nvPr/>
          </p:nvSpPr>
          <p:spPr>
            <a:xfrm flipH="1">
              <a:off x="906776" y="321883"/>
              <a:ext cx="1338980" cy="1108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</a:endParaRPr>
            </a:p>
          </p:txBody>
        </p:sp>
        <p:sp>
          <p:nvSpPr>
            <p:cNvPr id="814" name="Parallelogram 19"/>
            <p:cNvSpPr/>
            <p:nvPr/>
          </p:nvSpPr>
          <p:spPr>
            <a:xfrm flipH="1">
              <a:off x="-1" y="0"/>
              <a:ext cx="1338981" cy="1108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</a:endParaRPr>
            </a:p>
          </p:txBody>
        </p:sp>
      </p:grpSp>
      <p:grpSp>
        <p:nvGrpSpPr>
          <p:cNvPr id="820" name="Parallelogram 36"/>
          <p:cNvGrpSpPr/>
          <p:nvPr/>
        </p:nvGrpSpPr>
        <p:grpSpPr>
          <a:xfrm>
            <a:off x="261971" y="207072"/>
            <a:ext cx="2736394" cy="266613"/>
            <a:chOff x="0" y="0"/>
            <a:chExt cx="2736392" cy="266611"/>
          </a:xfrm>
        </p:grpSpPr>
        <p:sp>
          <p:nvSpPr>
            <p:cNvPr id="818" name="Фигура"/>
            <p:cNvSpPr/>
            <p:nvPr/>
          </p:nvSpPr>
          <p:spPr>
            <a:xfrm>
              <a:off x="-1" y="0"/>
              <a:ext cx="2736394" cy="26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</a:endParaRPr>
            </a:p>
          </p:txBody>
        </p:sp>
        <p:sp>
          <p:nvSpPr>
            <p:cNvPr id="819" name="https://rusada.ru/"/>
            <p:cNvSpPr txBox="1"/>
            <p:nvPr/>
          </p:nvSpPr>
          <p:spPr>
            <a:xfrm>
              <a:off x="350279" y="4205"/>
              <a:ext cx="2035834" cy="258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300" b="0" i="0" u="none" strike="noStrike" kern="1200" cap="none" spc="30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/>
                  <a:cs typeface="Helvetica"/>
                </a:rPr>
                <a:t>https://rusada.ru/</a:t>
              </a:r>
            </a:p>
          </p:txBody>
        </p:sp>
      </p:grpSp>
      <p:sp>
        <p:nvSpPr>
          <p:cNvPr id="821" name="Straight Connector 9"/>
          <p:cNvSpPr/>
          <p:nvPr/>
        </p:nvSpPr>
        <p:spPr>
          <a:xfrm flipH="1" flipV="1">
            <a:off x="4159133" y="3999319"/>
            <a:ext cx="3630151" cy="1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3FE41A-802E-4B63-BC97-8366F302FAD4}"/>
              </a:ext>
            </a:extLst>
          </p:cNvPr>
          <p:cNvSpPr txBox="1"/>
          <p:nvPr/>
        </p:nvSpPr>
        <p:spPr>
          <a:xfrm>
            <a:off x="7022612" y="1701607"/>
            <a:ext cx="7566870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"/>
              </a:rPr>
              <a:t>будьте примером для подражания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511DC6-CDE0-489D-9C3B-387BA0243CCD}"/>
              </a:ext>
            </a:extLst>
          </p:cNvPr>
          <p:cNvSpPr txBox="1"/>
          <p:nvPr/>
        </p:nvSpPr>
        <p:spPr>
          <a:xfrm>
            <a:off x="3133287" y="764671"/>
            <a:ext cx="656858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"/>
              </a:rPr>
              <a:t>Роль родителей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CB3297-BA08-4BE4-9608-EF867072B705}"/>
              </a:ext>
            </a:extLst>
          </p:cNvPr>
          <p:cNvSpPr txBox="1"/>
          <p:nvPr/>
        </p:nvSpPr>
        <p:spPr>
          <a:xfrm>
            <a:off x="1630167" y="5041404"/>
            <a:ext cx="5880683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"/>
              </a:rPr>
              <a:t>грамотно расставляйте перед ребенком приоритеты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0F42839-522B-473E-84B4-196A393EC6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0"/>
          <a:stretch/>
        </p:blipFill>
        <p:spPr bwMode="auto">
          <a:xfrm>
            <a:off x="1690441" y="640640"/>
            <a:ext cx="3998425" cy="364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op view world heart day concept Free Photo">
            <a:extLst>
              <a:ext uri="{FF2B5EF4-FFF2-40B4-BE49-F238E27FC236}">
                <a16:creationId xmlns:a16="http://schemas.microsoft.com/office/drawing/2014/main" id="{A9D0390F-6974-445C-9642-5F889E7F5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494" y="3287913"/>
            <a:ext cx="3248204" cy="324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70773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1_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2_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1634</Words>
  <Application>Microsoft Office PowerPoint</Application>
  <PresentationFormat>Широкоэкранный</PresentationFormat>
  <Paragraphs>293</Paragraphs>
  <Slides>48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48</vt:i4>
      </vt:variant>
    </vt:vector>
  </HeadingPairs>
  <TitlesOfParts>
    <vt:vector size="63" baseType="lpstr">
      <vt:lpstr>Arial</vt:lpstr>
      <vt:lpstr>Calibri</vt:lpstr>
      <vt:lpstr>Calibri Light</vt:lpstr>
      <vt:lpstr>Helvetica</vt:lpstr>
      <vt:lpstr>Helvetica Neue</vt:lpstr>
      <vt:lpstr>Lato Light</vt:lpstr>
      <vt:lpstr>Maven Pro </vt:lpstr>
      <vt:lpstr>Muli</vt:lpstr>
      <vt:lpstr>Open Sans</vt:lpstr>
      <vt:lpstr>Verdana</vt:lpstr>
      <vt:lpstr>Wingdings</vt:lpstr>
      <vt:lpstr>1_Тема Office</vt:lpstr>
      <vt:lpstr>Тема Office</vt:lpstr>
      <vt:lpstr>2_Тема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Капанадзе Елизавета Петровна</dc:creator>
  <cp:lastModifiedBy>Капанадзе Елизавета Петровна</cp:lastModifiedBy>
  <cp:revision>29</cp:revision>
  <dcterms:created xsi:type="dcterms:W3CDTF">2021-04-16T09:24:41Z</dcterms:created>
  <dcterms:modified xsi:type="dcterms:W3CDTF">2021-10-08T06:30:34Z</dcterms:modified>
</cp:coreProperties>
</file>