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363" r:id="rId2"/>
    <p:sldId id="364" r:id="rId3"/>
    <p:sldId id="373" r:id="rId4"/>
    <p:sldId id="381" r:id="rId5"/>
    <p:sldId id="374" r:id="rId6"/>
    <p:sldId id="375" r:id="rId7"/>
    <p:sldId id="382" r:id="rId8"/>
    <p:sldId id="376" r:id="rId9"/>
    <p:sldId id="377" r:id="rId10"/>
    <p:sldId id="383" r:id="rId11"/>
    <p:sldId id="378" r:id="rId12"/>
    <p:sldId id="384" r:id="rId13"/>
    <p:sldId id="379" r:id="rId14"/>
    <p:sldId id="380" r:id="rId15"/>
  </p:sldIdLst>
  <p:sldSz cx="9144000" cy="5143500" type="screen16x9"/>
  <p:notesSz cx="6797675" cy="9926638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Ravie" pitchFamily="82" charset="0"/>
      <p:regular r:id="rId21"/>
    </p:embeddedFont>
    <p:embeddedFont>
      <p:font typeface="Commissioner" charset="0"/>
      <p:regular r:id="rId22"/>
      <p:bold r:id="rId23"/>
    </p:embeddedFont>
    <p:embeddedFont>
      <p:font typeface="Syne" charset="0"/>
      <p:regular r:id="rId24"/>
      <p:bold r:id="rId25"/>
    </p:embeddedFont>
    <p:embeddedFont>
      <p:font typeface="Arial Black" pitchFamily="34" charset="0"/>
      <p:bold r:id="rId26"/>
    </p:embeddedFont>
    <p:embeddedFont>
      <p:font typeface="Commissioner ExtraBold" charset="0"/>
      <p:bold r:id="rId27"/>
    </p:embeddedFont>
    <p:embeddedFont>
      <p:font typeface="Barlow SemiBold" charset="0"/>
      <p:regular r:id="rId28"/>
      <p:bold r:id="rId29"/>
      <p:italic r:id="rId30"/>
      <p:boldItalic r:id="rId31"/>
    </p:embeddedFont>
    <p:embeddedFont>
      <p:font typeface="Arial Narrow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348"/>
    <a:srgbClr val="099153"/>
    <a:srgbClr val="0ED87D"/>
    <a:srgbClr val="1B9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34CBB74-3E2D-40BD-A5DE-8F0F021FAAB6}">
  <a:tblStyle styleId="{034CBB74-3E2D-40BD-A5DE-8F0F021FAA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60"/>
  </p:normalViewPr>
  <p:slideViewPr>
    <p:cSldViewPr>
      <p:cViewPr>
        <p:scale>
          <a:sx n="98" d="100"/>
          <a:sy n="98" d="100"/>
        </p:scale>
        <p:origin x="-1920" y="-8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447D89-F857-4ADE-B950-AC0F4620BD26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3167751-8208-41FE-A83B-8C0A4F39715A}">
      <dgm:prSet/>
      <dgm:spPr>
        <a:xfrm>
          <a:off x="7513" y="1262851"/>
          <a:ext cx="2060433" cy="1683802"/>
        </a:xfr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b="1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шок</a:t>
          </a:r>
          <a:endParaRPr lang="ru-RU" b="1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gm:t>
    </dgm:pt>
    <dgm:pt modelId="{93462823-CC3A-4470-8168-738AEE0749FD}" type="parTrans" cxnId="{DC5B54F7-A26D-4086-A24A-CF16D46F0338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BEC765DE-B233-49FF-911F-BF7220205D15}" type="sibTrans" cxnId="{DC5B54F7-A26D-4086-A24A-CF16D46F0338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6A4D518A-B74F-4304-8FBF-013DFD310C9C}">
      <dgm:prSet/>
      <dgm:spPr>
        <a:xfrm>
          <a:off x="2275285" y="1262851"/>
          <a:ext cx="2252486" cy="1683802"/>
        </a:xfrm>
        <a:solidFill>
          <a:schemeClr val="bg2">
            <a:lumMod val="50000"/>
            <a:lumOff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b="1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отрицание</a:t>
          </a:r>
          <a:endParaRPr lang="ru-RU" b="1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gm:t>
    </dgm:pt>
    <dgm:pt modelId="{4EBB404A-9378-4685-9AC1-C6004A4AF10C}" type="parTrans" cxnId="{FB6FE9C8-235A-4678-9A2A-CA3541243338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F7B1910E-1813-4FB1-8808-A1156077D6BB}" type="sibTrans" cxnId="{FB6FE9C8-235A-4678-9A2A-CA3541243338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98E2152A-9BBC-4611-A6CF-A723B1E4FBF9}">
      <dgm:prSet/>
      <dgm:spPr>
        <a:xfrm>
          <a:off x="4735110" y="1262851"/>
          <a:ext cx="2060433" cy="1683802"/>
        </a:xfrm>
        <a:gradFill rotWithShape="0">
          <a:gsLst>
            <a:gs pos="0">
              <a:srgbClr val="4472C4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b="1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агрессия</a:t>
          </a:r>
          <a:endParaRPr lang="ru-RU" b="1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gm:t>
    </dgm:pt>
    <dgm:pt modelId="{7EE0BD8A-16E0-4AFC-9BDD-233B32310BDD}" type="parTrans" cxnId="{9FDBAE87-7DCE-4AAD-9BCE-96D20301FBFB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F58BBBF1-7653-4295-BF19-F7102EDB6DF7}" type="sibTrans" cxnId="{9FDBAE87-7DCE-4AAD-9BCE-96D20301FBFB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539439AC-6A39-4699-87AC-AD2EFCC02AF5}">
      <dgm:prSet/>
      <dgm:spPr>
        <a:xfrm>
          <a:off x="7002883" y="1262851"/>
          <a:ext cx="2060433" cy="1683802"/>
        </a:xfrm>
        <a:gradFill rotWithShape="0">
          <a:gsLst>
            <a:gs pos="0">
              <a:srgbClr val="4472C4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b="1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депрессия</a:t>
          </a:r>
          <a:endParaRPr lang="ru-RU" b="1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gm:t>
    </dgm:pt>
    <dgm:pt modelId="{F49400F4-528D-4018-AB7C-F20D9144CB14}" type="parTrans" cxnId="{207F636A-60A4-4834-BD20-FF9CC3D565FF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0AC00D17-BA10-414A-AB6F-13935982811F}" type="sibTrans" cxnId="{207F636A-60A4-4834-BD20-FF9CC3D565FF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AB6A9AEE-A043-4CBC-AFF7-BF6B828FF0A5}">
      <dgm:prSet/>
      <dgm:spPr>
        <a:xfrm>
          <a:off x="9270655" y="1262851"/>
          <a:ext cx="2060433" cy="1683802"/>
        </a:xfrm>
        <a:gradFill rotWithShape="0">
          <a:gsLst>
            <a:gs pos="0">
              <a:srgbClr val="4472C4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b="1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принятие</a:t>
          </a:r>
          <a:endParaRPr lang="ru-RU" b="1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gm:t>
    </dgm:pt>
    <dgm:pt modelId="{2C11D681-249D-43ED-AF9E-FAA8516DBE90}" type="parTrans" cxnId="{CDD25834-3D3B-4A4F-81EC-0D4CE3ED7611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411B4CCA-0C80-4EE6-B55C-DEC6FDB82540}" type="sibTrans" cxnId="{CDD25834-3D3B-4A4F-81EC-0D4CE3ED7611}">
      <dgm:prSet/>
      <dgm:spPr/>
      <dgm:t>
        <a:bodyPr/>
        <a:lstStyle/>
        <a:p>
          <a:endParaRPr lang="ru-RU" b="1">
            <a:latin typeface="Arial Black" panose="020B0A04020102020204" pitchFamily="34" charset="0"/>
          </a:endParaRPr>
        </a:p>
      </dgm:t>
    </dgm:pt>
    <dgm:pt modelId="{21B95829-F586-49B1-B784-4D3D49E518D4}" type="pres">
      <dgm:prSet presAssocID="{09447D89-F857-4ADE-B950-AC0F4620BD2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DCFA98-13D1-4507-8B1F-A38C570CF1EE}" type="pres">
      <dgm:prSet presAssocID="{09447D89-F857-4ADE-B950-AC0F4620BD26}" presName="arrow" presStyleLbl="bgShp" presStyleIdx="0" presStyleCnt="1"/>
      <dgm:spPr>
        <a:xfrm>
          <a:off x="850395" y="0"/>
          <a:ext cx="9637811" cy="4209506"/>
        </a:xfrm>
        <a:prstGeom prst="rightArrow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C6D2AD17-9145-4AC4-8372-CA8665F39F52}" type="pres">
      <dgm:prSet presAssocID="{09447D89-F857-4ADE-B950-AC0F4620BD26}" presName="linearProcess" presStyleCnt="0"/>
      <dgm:spPr/>
    </dgm:pt>
    <dgm:pt modelId="{1F9D773D-60E8-441A-B7EE-1739E1BB3810}" type="pres">
      <dgm:prSet presAssocID="{A3167751-8208-41FE-A83B-8C0A4F39715A}" presName="text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35C73AB-6F38-4A20-81A7-3671BB54E823}" type="pres">
      <dgm:prSet presAssocID="{BEC765DE-B233-49FF-911F-BF7220205D15}" presName="sibTrans" presStyleCnt="0"/>
      <dgm:spPr/>
    </dgm:pt>
    <dgm:pt modelId="{80EEC4B0-EA10-4CE0-8EE4-E0968622E888}" type="pres">
      <dgm:prSet presAssocID="{6A4D518A-B74F-4304-8FBF-013DFD310C9C}" presName="textNode" presStyleLbl="node1" presStyleIdx="1" presStyleCnt="5" custScaleX="1093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D3F7C60-73F8-4BCA-BD98-3DF30ABC7A07}" type="pres">
      <dgm:prSet presAssocID="{F7B1910E-1813-4FB1-8808-A1156077D6BB}" presName="sibTrans" presStyleCnt="0"/>
      <dgm:spPr/>
    </dgm:pt>
    <dgm:pt modelId="{20E802C5-EADC-40B2-94F0-74E0DB880E4B}" type="pres">
      <dgm:prSet presAssocID="{98E2152A-9BBC-4611-A6CF-A723B1E4FBF9}" presName="text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6F2718C-BA05-4EB2-A03D-061B93C73A92}" type="pres">
      <dgm:prSet presAssocID="{F58BBBF1-7653-4295-BF19-F7102EDB6DF7}" presName="sibTrans" presStyleCnt="0"/>
      <dgm:spPr/>
    </dgm:pt>
    <dgm:pt modelId="{1EBB5F0F-7666-4F31-B8F9-0104C3B9342F}" type="pres">
      <dgm:prSet presAssocID="{539439AC-6A39-4699-87AC-AD2EFCC02AF5}" presName="text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63DAE70-3112-438D-A065-184F71FB0EB1}" type="pres">
      <dgm:prSet presAssocID="{0AC00D17-BA10-414A-AB6F-13935982811F}" presName="sibTrans" presStyleCnt="0"/>
      <dgm:spPr/>
    </dgm:pt>
    <dgm:pt modelId="{95C0C3A3-DCC4-4688-9165-BA08D11C1A3B}" type="pres">
      <dgm:prSet presAssocID="{AB6A9AEE-A043-4CBC-AFF7-BF6B828FF0A5}" presName="text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35EBC86A-1D32-456C-9DAF-CB11464C3A86}" type="presOf" srcId="{539439AC-6A39-4699-87AC-AD2EFCC02AF5}" destId="{1EBB5F0F-7666-4F31-B8F9-0104C3B9342F}" srcOrd="0" destOrd="0" presId="urn:microsoft.com/office/officeart/2005/8/layout/hProcess9"/>
    <dgm:cxn modelId="{3836EAEA-26B8-4463-A70E-4ED0D4A81A40}" type="presOf" srcId="{6A4D518A-B74F-4304-8FBF-013DFD310C9C}" destId="{80EEC4B0-EA10-4CE0-8EE4-E0968622E888}" srcOrd="0" destOrd="0" presId="urn:microsoft.com/office/officeart/2005/8/layout/hProcess9"/>
    <dgm:cxn modelId="{0CA33E07-8153-4866-B215-5F3BAA1AF9A4}" type="presOf" srcId="{A3167751-8208-41FE-A83B-8C0A4F39715A}" destId="{1F9D773D-60E8-441A-B7EE-1739E1BB3810}" srcOrd="0" destOrd="0" presId="urn:microsoft.com/office/officeart/2005/8/layout/hProcess9"/>
    <dgm:cxn modelId="{35A354D4-54B6-4590-8B09-D253EC181707}" type="presOf" srcId="{AB6A9AEE-A043-4CBC-AFF7-BF6B828FF0A5}" destId="{95C0C3A3-DCC4-4688-9165-BA08D11C1A3B}" srcOrd="0" destOrd="0" presId="urn:microsoft.com/office/officeart/2005/8/layout/hProcess9"/>
    <dgm:cxn modelId="{DC5B54F7-A26D-4086-A24A-CF16D46F0338}" srcId="{09447D89-F857-4ADE-B950-AC0F4620BD26}" destId="{A3167751-8208-41FE-A83B-8C0A4F39715A}" srcOrd="0" destOrd="0" parTransId="{93462823-CC3A-4470-8168-738AEE0749FD}" sibTransId="{BEC765DE-B233-49FF-911F-BF7220205D15}"/>
    <dgm:cxn modelId="{FB6FE9C8-235A-4678-9A2A-CA3541243338}" srcId="{09447D89-F857-4ADE-B950-AC0F4620BD26}" destId="{6A4D518A-B74F-4304-8FBF-013DFD310C9C}" srcOrd="1" destOrd="0" parTransId="{4EBB404A-9378-4685-9AC1-C6004A4AF10C}" sibTransId="{F7B1910E-1813-4FB1-8808-A1156077D6BB}"/>
    <dgm:cxn modelId="{83035EA8-BCFF-402A-A6A8-BA9B2389C7AA}" type="presOf" srcId="{09447D89-F857-4ADE-B950-AC0F4620BD26}" destId="{21B95829-F586-49B1-B784-4D3D49E518D4}" srcOrd="0" destOrd="0" presId="urn:microsoft.com/office/officeart/2005/8/layout/hProcess9"/>
    <dgm:cxn modelId="{CDD25834-3D3B-4A4F-81EC-0D4CE3ED7611}" srcId="{09447D89-F857-4ADE-B950-AC0F4620BD26}" destId="{AB6A9AEE-A043-4CBC-AFF7-BF6B828FF0A5}" srcOrd="4" destOrd="0" parTransId="{2C11D681-249D-43ED-AF9E-FAA8516DBE90}" sibTransId="{411B4CCA-0C80-4EE6-B55C-DEC6FDB82540}"/>
    <dgm:cxn modelId="{A34D4323-832B-45D7-ACF1-E5E4C061D023}" type="presOf" srcId="{98E2152A-9BBC-4611-A6CF-A723B1E4FBF9}" destId="{20E802C5-EADC-40B2-94F0-74E0DB880E4B}" srcOrd="0" destOrd="0" presId="urn:microsoft.com/office/officeart/2005/8/layout/hProcess9"/>
    <dgm:cxn modelId="{207F636A-60A4-4834-BD20-FF9CC3D565FF}" srcId="{09447D89-F857-4ADE-B950-AC0F4620BD26}" destId="{539439AC-6A39-4699-87AC-AD2EFCC02AF5}" srcOrd="3" destOrd="0" parTransId="{F49400F4-528D-4018-AB7C-F20D9144CB14}" sibTransId="{0AC00D17-BA10-414A-AB6F-13935982811F}"/>
    <dgm:cxn modelId="{9FDBAE87-7DCE-4AAD-9BCE-96D20301FBFB}" srcId="{09447D89-F857-4ADE-B950-AC0F4620BD26}" destId="{98E2152A-9BBC-4611-A6CF-A723B1E4FBF9}" srcOrd="2" destOrd="0" parTransId="{7EE0BD8A-16E0-4AFC-9BDD-233B32310BDD}" sibTransId="{F58BBBF1-7653-4295-BF19-F7102EDB6DF7}"/>
    <dgm:cxn modelId="{246169F4-36CF-4863-A2BA-FACC4CCB79FF}" type="presParOf" srcId="{21B95829-F586-49B1-B784-4D3D49E518D4}" destId="{5DDCFA98-13D1-4507-8B1F-A38C570CF1EE}" srcOrd="0" destOrd="0" presId="urn:microsoft.com/office/officeart/2005/8/layout/hProcess9"/>
    <dgm:cxn modelId="{CAE968D2-A506-49FC-923D-D07584D6CC94}" type="presParOf" srcId="{21B95829-F586-49B1-B784-4D3D49E518D4}" destId="{C6D2AD17-9145-4AC4-8372-CA8665F39F52}" srcOrd="1" destOrd="0" presId="urn:microsoft.com/office/officeart/2005/8/layout/hProcess9"/>
    <dgm:cxn modelId="{4F64DAB9-9DCF-4FD7-8166-D0994353122B}" type="presParOf" srcId="{C6D2AD17-9145-4AC4-8372-CA8665F39F52}" destId="{1F9D773D-60E8-441A-B7EE-1739E1BB3810}" srcOrd="0" destOrd="0" presId="urn:microsoft.com/office/officeart/2005/8/layout/hProcess9"/>
    <dgm:cxn modelId="{58BE9801-B204-4949-8E42-0BFD1F35F95C}" type="presParOf" srcId="{C6D2AD17-9145-4AC4-8372-CA8665F39F52}" destId="{535C73AB-6F38-4A20-81A7-3671BB54E823}" srcOrd="1" destOrd="0" presId="urn:microsoft.com/office/officeart/2005/8/layout/hProcess9"/>
    <dgm:cxn modelId="{EE90B013-68CF-4AD5-9DD4-BF22779A8F3E}" type="presParOf" srcId="{C6D2AD17-9145-4AC4-8372-CA8665F39F52}" destId="{80EEC4B0-EA10-4CE0-8EE4-E0968622E888}" srcOrd="2" destOrd="0" presId="urn:microsoft.com/office/officeart/2005/8/layout/hProcess9"/>
    <dgm:cxn modelId="{79019B5F-20A8-4F93-8CA8-606DDF853FBE}" type="presParOf" srcId="{C6D2AD17-9145-4AC4-8372-CA8665F39F52}" destId="{0D3F7C60-73F8-4BCA-BD98-3DF30ABC7A07}" srcOrd="3" destOrd="0" presId="urn:microsoft.com/office/officeart/2005/8/layout/hProcess9"/>
    <dgm:cxn modelId="{653068AB-C3EC-49A9-9C01-EE2E6713AF73}" type="presParOf" srcId="{C6D2AD17-9145-4AC4-8372-CA8665F39F52}" destId="{20E802C5-EADC-40B2-94F0-74E0DB880E4B}" srcOrd="4" destOrd="0" presId="urn:microsoft.com/office/officeart/2005/8/layout/hProcess9"/>
    <dgm:cxn modelId="{3D7CED83-3882-482E-A66E-58FAD4E6DC5A}" type="presParOf" srcId="{C6D2AD17-9145-4AC4-8372-CA8665F39F52}" destId="{F6F2718C-BA05-4EB2-A03D-061B93C73A92}" srcOrd="5" destOrd="0" presId="urn:microsoft.com/office/officeart/2005/8/layout/hProcess9"/>
    <dgm:cxn modelId="{C7379449-737C-4BBC-8749-039D43AA6572}" type="presParOf" srcId="{C6D2AD17-9145-4AC4-8372-CA8665F39F52}" destId="{1EBB5F0F-7666-4F31-B8F9-0104C3B9342F}" srcOrd="6" destOrd="0" presId="urn:microsoft.com/office/officeart/2005/8/layout/hProcess9"/>
    <dgm:cxn modelId="{265D497D-02D3-4A7A-BAE4-01A08DD2DB61}" type="presParOf" srcId="{C6D2AD17-9145-4AC4-8372-CA8665F39F52}" destId="{A63DAE70-3112-438D-A065-184F71FB0EB1}" srcOrd="7" destOrd="0" presId="urn:microsoft.com/office/officeart/2005/8/layout/hProcess9"/>
    <dgm:cxn modelId="{6DDBCE15-8C01-4589-B846-CA50BB3FAF5C}" type="presParOf" srcId="{C6D2AD17-9145-4AC4-8372-CA8665F39F52}" destId="{95C0C3A3-DCC4-4688-9165-BA08D11C1A3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2CBE1C-AC15-48C1-A8C3-F39860D7BB18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5EF68CC5-5748-4FC1-AC33-5D853AE52776}">
      <dgm:prSet phldrT="[Текст]"/>
      <dgm:spPr>
        <a:xfrm>
          <a:off x="3364" y="872291"/>
          <a:ext cx="4099480" cy="1639792"/>
        </a:xfrm>
        <a:solidFill>
          <a:schemeClr val="accent1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«особый» ребенок требует больше механической работы, монотонного ухода и присмотра </a:t>
          </a:r>
          <a:endParaRPr lang="ru-RU" b="1" dirty="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gm:t>
    </dgm:pt>
    <dgm:pt modelId="{2B347BDC-9774-4CC4-B7B6-A33ACB19A055}" type="parTrans" cxnId="{20B246D9-C3D7-4077-ADA7-F7D079F36683}">
      <dgm:prSet/>
      <dgm:spPr/>
      <dgm:t>
        <a:bodyPr/>
        <a:lstStyle/>
        <a:p>
          <a:endParaRPr lang="ru-RU">
            <a:latin typeface="Arial Black" panose="020B0A04020102020204" pitchFamily="34" charset="0"/>
          </a:endParaRPr>
        </a:p>
      </dgm:t>
    </dgm:pt>
    <dgm:pt modelId="{1B4214E7-83C2-402C-826B-671E8749009D}" type="sibTrans" cxnId="{20B246D9-C3D7-4077-ADA7-F7D079F36683}">
      <dgm:prSet/>
      <dgm:spPr/>
      <dgm:t>
        <a:bodyPr/>
        <a:lstStyle/>
        <a:p>
          <a:endParaRPr lang="ru-RU">
            <a:latin typeface="Arial Black" panose="020B0A04020102020204" pitchFamily="34" charset="0"/>
          </a:endParaRPr>
        </a:p>
      </dgm:t>
    </dgm:pt>
    <dgm:pt modelId="{2FCACBE5-5B70-45A3-8380-F91AB99A9DA3}">
      <dgm:prSet phldrT="[Текст]"/>
      <dgm:spPr>
        <a:xfrm>
          <a:off x="3692897" y="872291"/>
          <a:ext cx="4099480" cy="1639792"/>
        </a:xfrm>
        <a:solidFill>
          <a:schemeClr val="accent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отклика со стороны ребенка, радостной удовлетворенности мало</a:t>
          </a:r>
          <a:endParaRPr lang="ru-RU" b="1" dirty="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gm:t>
    </dgm:pt>
    <dgm:pt modelId="{65C9C081-3129-4320-8338-24BE54F00CC2}" type="parTrans" cxnId="{C6CC370A-7F78-49A3-A7D5-82B16AF92152}">
      <dgm:prSet/>
      <dgm:spPr/>
      <dgm:t>
        <a:bodyPr/>
        <a:lstStyle/>
        <a:p>
          <a:endParaRPr lang="ru-RU">
            <a:latin typeface="Arial Black" panose="020B0A04020102020204" pitchFamily="34" charset="0"/>
          </a:endParaRPr>
        </a:p>
      </dgm:t>
    </dgm:pt>
    <dgm:pt modelId="{2C0EC143-B493-4E42-A094-A56F10ABE491}" type="sibTrans" cxnId="{C6CC370A-7F78-49A3-A7D5-82B16AF92152}">
      <dgm:prSet/>
      <dgm:spPr/>
      <dgm:t>
        <a:bodyPr/>
        <a:lstStyle/>
        <a:p>
          <a:endParaRPr lang="ru-RU">
            <a:latin typeface="Arial Black" panose="020B0A04020102020204" pitchFamily="34" charset="0"/>
          </a:endParaRPr>
        </a:p>
      </dgm:t>
    </dgm:pt>
    <dgm:pt modelId="{20FF72DF-21E4-4635-BE80-456E325012B1}">
      <dgm:prSet phldrT="[Текст]" custT="1"/>
      <dgm:spPr>
        <a:xfrm>
          <a:off x="7382430" y="872291"/>
          <a:ext cx="4099480" cy="1639792"/>
        </a:xfrm>
        <a:solidFill>
          <a:schemeClr val="bg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rPr>
            <a:t>УТОМЛЕНИЕ</a:t>
          </a:r>
          <a:endParaRPr lang="ru-RU" sz="24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  <a:ea typeface="+mn-ea"/>
            <a:cs typeface="+mn-cs"/>
          </a:endParaRPr>
        </a:p>
      </dgm:t>
    </dgm:pt>
    <dgm:pt modelId="{0E893117-2587-489A-9775-ECF2C560BCDF}" type="parTrans" cxnId="{CDACCAD2-8C69-464D-896E-4D6E6EEE2B4E}">
      <dgm:prSet/>
      <dgm:spPr/>
      <dgm:t>
        <a:bodyPr/>
        <a:lstStyle/>
        <a:p>
          <a:endParaRPr lang="ru-RU">
            <a:latin typeface="Arial Black" panose="020B0A04020102020204" pitchFamily="34" charset="0"/>
          </a:endParaRPr>
        </a:p>
      </dgm:t>
    </dgm:pt>
    <dgm:pt modelId="{06E9DFCB-4BD2-4955-BBBC-88B2EC816187}" type="sibTrans" cxnId="{CDACCAD2-8C69-464D-896E-4D6E6EEE2B4E}">
      <dgm:prSet/>
      <dgm:spPr/>
      <dgm:t>
        <a:bodyPr/>
        <a:lstStyle/>
        <a:p>
          <a:endParaRPr lang="ru-RU">
            <a:latin typeface="Arial Black" panose="020B0A04020102020204" pitchFamily="34" charset="0"/>
          </a:endParaRPr>
        </a:p>
      </dgm:t>
    </dgm:pt>
    <dgm:pt modelId="{EDDE6B1F-05D2-48B2-A552-151C19EB47FC}" type="pres">
      <dgm:prSet presAssocID="{BE2CBE1C-AC15-48C1-A8C3-F39860D7BB18}" presName="Name0" presStyleCnt="0">
        <dgm:presLayoutVars>
          <dgm:dir/>
          <dgm:animLvl val="lvl"/>
          <dgm:resizeHandles val="exact"/>
        </dgm:presLayoutVars>
      </dgm:prSet>
      <dgm:spPr/>
    </dgm:pt>
    <dgm:pt modelId="{9472855D-C331-4EFF-97BA-8BC047B096BD}" type="pres">
      <dgm:prSet presAssocID="{5EF68CC5-5748-4FC1-AC33-5D853AE52776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34CF47A9-20D8-4C8F-B2B1-B499A56D66B5}" type="pres">
      <dgm:prSet presAssocID="{1B4214E7-83C2-402C-826B-671E8749009D}" presName="parTxOnlySpace" presStyleCnt="0"/>
      <dgm:spPr/>
    </dgm:pt>
    <dgm:pt modelId="{2389DD25-2B96-44B2-B68A-DEE5CEB10166}" type="pres">
      <dgm:prSet presAssocID="{2FCACBE5-5B70-45A3-8380-F91AB99A9DA3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042E4769-B1AE-413E-8053-1CD1D8E6EB85}" type="pres">
      <dgm:prSet presAssocID="{2C0EC143-B493-4E42-A094-A56F10ABE491}" presName="parTxOnlySpace" presStyleCnt="0"/>
      <dgm:spPr/>
    </dgm:pt>
    <dgm:pt modelId="{94076DEB-9DC3-4F79-A977-2BAAB135DBEC}" type="pres">
      <dgm:prSet presAssocID="{20FF72DF-21E4-4635-BE80-456E325012B1}" presName="parTxOnly" presStyleLbl="node1" presStyleIdx="2" presStyleCnt="3" custScaleX="11572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40745165-E228-464C-8EC8-E6C8531DE333}" type="presOf" srcId="{2FCACBE5-5B70-45A3-8380-F91AB99A9DA3}" destId="{2389DD25-2B96-44B2-B68A-DEE5CEB10166}" srcOrd="0" destOrd="0" presId="urn:microsoft.com/office/officeart/2005/8/layout/chevron1"/>
    <dgm:cxn modelId="{8212967C-BC4F-4D4A-94E0-0675A10EB331}" type="presOf" srcId="{5EF68CC5-5748-4FC1-AC33-5D853AE52776}" destId="{9472855D-C331-4EFF-97BA-8BC047B096BD}" srcOrd="0" destOrd="0" presId="urn:microsoft.com/office/officeart/2005/8/layout/chevron1"/>
    <dgm:cxn modelId="{C6CC370A-7F78-49A3-A7D5-82B16AF92152}" srcId="{BE2CBE1C-AC15-48C1-A8C3-F39860D7BB18}" destId="{2FCACBE5-5B70-45A3-8380-F91AB99A9DA3}" srcOrd="1" destOrd="0" parTransId="{65C9C081-3129-4320-8338-24BE54F00CC2}" sibTransId="{2C0EC143-B493-4E42-A094-A56F10ABE491}"/>
    <dgm:cxn modelId="{20B246D9-C3D7-4077-ADA7-F7D079F36683}" srcId="{BE2CBE1C-AC15-48C1-A8C3-F39860D7BB18}" destId="{5EF68CC5-5748-4FC1-AC33-5D853AE52776}" srcOrd="0" destOrd="0" parTransId="{2B347BDC-9774-4CC4-B7B6-A33ACB19A055}" sibTransId="{1B4214E7-83C2-402C-826B-671E8749009D}"/>
    <dgm:cxn modelId="{ED75BBC0-B0BF-49E8-A830-C2D2F263F5D6}" type="presOf" srcId="{BE2CBE1C-AC15-48C1-A8C3-F39860D7BB18}" destId="{EDDE6B1F-05D2-48B2-A552-151C19EB47FC}" srcOrd="0" destOrd="0" presId="urn:microsoft.com/office/officeart/2005/8/layout/chevron1"/>
    <dgm:cxn modelId="{1AAF6E38-7779-4A4E-AD20-86B0BC758E80}" type="presOf" srcId="{20FF72DF-21E4-4635-BE80-456E325012B1}" destId="{94076DEB-9DC3-4F79-A977-2BAAB135DBEC}" srcOrd="0" destOrd="0" presId="urn:microsoft.com/office/officeart/2005/8/layout/chevron1"/>
    <dgm:cxn modelId="{CDACCAD2-8C69-464D-896E-4D6E6EEE2B4E}" srcId="{BE2CBE1C-AC15-48C1-A8C3-F39860D7BB18}" destId="{20FF72DF-21E4-4635-BE80-456E325012B1}" srcOrd="2" destOrd="0" parTransId="{0E893117-2587-489A-9775-ECF2C560BCDF}" sibTransId="{06E9DFCB-4BD2-4955-BBBC-88B2EC816187}"/>
    <dgm:cxn modelId="{DFEDF03C-6B52-4DB2-AE65-1FDE71AE13C8}" type="presParOf" srcId="{EDDE6B1F-05D2-48B2-A552-151C19EB47FC}" destId="{9472855D-C331-4EFF-97BA-8BC047B096BD}" srcOrd="0" destOrd="0" presId="urn:microsoft.com/office/officeart/2005/8/layout/chevron1"/>
    <dgm:cxn modelId="{75533E2C-49D1-4D3F-8A66-847813562C35}" type="presParOf" srcId="{EDDE6B1F-05D2-48B2-A552-151C19EB47FC}" destId="{34CF47A9-20D8-4C8F-B2B1-B499A56D66B5}" srcOrd="1" destOrd="0" presId="urn:microsoft.com/office/officeart/2005/8/layout/chevron1"/>
    <dgm:cxn modelId="{7C7EFC93-2EB2-4037-9A36-9DF7CE0D55B9}" type="presParOf" srcId="{EDDE6B1F-05D2-48B2-A552-151C19EB47FC}" destId="{2389DD25-2B96-44B2-B68A-DEE5CEB10166}" srcOrd="2" destOrd="0" presId="urn:microsoft.com/office/officeart/2005/8/layout/chevron1"/>
    <dgm:cxn modelId="{C3C9DE86-982B-455D-BC78-48966DFBB98D}" type="presParOf" srcId="{EDDE6B1F-05D2-48B2-A552-151C19EB47FC}" destId="{042E4769-B1AE-413E-8053-1CD1D8E6EB85}" srcOrd="3" destOrd="0" presId="urn:microsoft.com/office/officeart/2005/8/layout/chevron1"/>
    <dgm:cxn modelId="{41C6B158-B15F-4FEC-92F7-53CC050DE685}" type="presParOf" srcId="{EDDE6B1F-05D2-48B2-A552-151C19EB47FC}" destId="{94076DEB-9DC3-4F79-A977-2BAAB135DBE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CE1D45-0B38-4A91-A183-908FC773C890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70DCF63-A9A1-4042-B022-3BDC4FB22BA9}">
      <dgm:prSet custT="1"/>
      <dgm:spPr>
        <a:xfrm>
          <a:off x="0" y="49452"/>
          <a:ext cx="8496944" cy="424710"/>
        </a:xfrm>
        <a:prstGeom prst="roundRect">
          <a:avLst/>
        </a:prstGeom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у родителей и детей </a:t>
          </a:r>
          <a:r>
            <a:rPr lang="ru-RU" sz="1200" b="1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фрустрируется</a:t>
          </a:r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ряд потребностей, таких как потребность в общении, потребность в продолжение рода </a:t>
          </a:r>
          <a:endParaRPr lang="ru-RU" sz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E86F1A79-59AD-417A-9176-4282FB366794}" type="parTrans" cxnId="{5E9C7278-3B72-4899-B352-794B9298C05E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11CA534-8E81-4802-9603-B9CFEF121698}" type="sibTrans" cxnId="{5E9C7278-3B72-4899-B352-794B9298C05E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C8177BB-4A81-40DC-8651-50F270D44BFD}">
      <dgm:prSet custT="1"/>
      <dgm:spPr>
        <a:xfrm>
          <a:off x="0" y="505842"/>
          <a:ext cx="8496944" cy="424710"/>
        </a:xfrm>
        <a:prstGeom prst="roundRect">
          <a:avLst/>
        </a:prstGeom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длительным и иногда хроническим состоянием тревоги, отчаяния, отсутствием перспектив на будущее, одиночеством, непониманием со стороны окружающих людей</a:t>
          </a:r>
          <a:endParaRPr lang="ru-RU" sz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8F26FD8D-FFCA-49E9-A50D-DEEE28612ED8}" type="parTrans" cxnId="{98582C2B-CDD3-4DBB-BF9E-275CA29B5DA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9A9772E-D1E2-4737-BF60-50BBFD9F9D77}" type="sibTrans" cxnId="{98582C2B-CDD3-4DBB-BF9E-275CA29B5DA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A7491AF-A362-4C18-AF51-AA84C2EF6C01}">
      <dgm:prSet custT="1"/>
      <dgm:spPr>
        <a:xfrm>
          <a:off x="0" y="962232"/>
          <a:ext cx="8496944" cy="424710"/>
        </a:xfrm>
        <a:prstGeom prst="roundRect">
          <a:avLst/>
        </a:prstGeom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проблемы сохранения семьи; опасение, что муж оставит семью</a:t>
          </a:r>
          <a:endParaRPr lang="ru-RU" sz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F90570AB-CDE4-4F73-8B11-A03F97A41704}" type="parTrans" cxnId="{742BB425-5DCE-4971-AAEF-1112D9C5358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0E89E25-E96A-4B67-8329-5A8331E5733D}" type="sibTrans" cxnId="{742BB425-5DCE-4971-AAEF-1112D9C5358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698B7AA-5888-4A06-BB00-83EFC80EA27F}">
      <dgm:prSet custT="1"/>
      <dgm:spPr>
        <a:xfrm>
          <a:off x="0" y="1418623"/>
          <a:ext cx="8496944" cy="424710"/>
        </a:xfrm>
        <a:prstGeom prst="roundRect">
          <a:avLst/>
        </a:prstGeom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частые материальные трудности</a:t>
          </a:r>
          <a:endParaRPr lang="ru-RU" sz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CC32F23D-96A0-4728-85AA-7384680163F7}" type="parTrans" cxnId="{48AA67DA-499C-4FF6-AE81-86C736A973CA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D6B10DBA-3A17-4FA1-815D-F2D3FC84499B}" type="sibTrans" cxnId="{48AA67DA-499C-4FF6-AE81-86C736A973CA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69391CE-6554-45AD-BF1E-53E7D4296587}">
      <dgm:prSet custT="1"/>
      <dgm:spPr>
        <a:xfrm>
          <a:off x="0" y="1875013"/>
          <a:ext cx="8496944" cy="424710"/>
        </a:xfrm>
        <a:prstGeom prst="roundRect">
          <a:avLst/>
        </a:prstGeom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проблемы в продолжении карьеры и </a:t>
          </a:r>
          <a:r>
            <a:rPr lang="ru-RU" sz="1200" b="1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самоактуализации</a:t>
          </a:r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родителей</a:t>
          </a:r>
          <a:endParaRPr lang="ru-RU" sz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DB33EC94-4A20-4085-99EC-E0CDCD87BC5E}" type="parTrans" cxnId="{D5CC5C67-011F-4C33-A119-4023F926903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BA4FBB0-E679-43C3-87F7-47EAB7FAEBB6}" type="sibTrans" cxnId="{D5CC5C67-011F-4C33-A119-4023F926903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60DEB0D2-D529-4062-B9D7-9D51CD6DC874}">
      <dgm:prSet custT="1"/>
      <dgm:spPr>
        <a:xfrm>
          <a:off x="0" y="2331403"/>
          <a:ext cx="8496944" cy="424710"/>
        </a:xfrm>
        <a:prstGeom prst="roundRect">
          <a:avLst/>
        </a:prstGeom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частые психотравмирующие ситуации, связанные с состоянием здоровья ребенка, социальными проблемами </a:t>
          </a:r>
          <a:endParaRPr lang="ru-RU" sz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920E4F71-2DA7-4AAD-B3CF-A5C4BDAFFAC7}" type="parTrans" cxnId="{1DBD7073-6715-4044-BD6A-2237C57508DF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900A806C-5A54-4CC1-9056-8D90B04C15B1}" type="sibTrans" cxnId="{1DBD7073-6715-4044-BD6A-2237C57508DF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C428A70-DD38-4E73-B90F-69ECA2B8E24B}">
      <dgm:prSet custT="1"/>
      <dgm:spPr>
        <a:xfrm>
          <a:off x="0" y="2787793"/>
          <a:ext cx="8496944" cy="424710"/>
        </a:xfrm>
        <a:prstGeom prst="roundRect">
          <a:avLst/>
        </a:prstGeom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полная поглощенность проблемами, связанными с ребенком</a:t>
          </a:r>
          <a:endParaRPr lang="ru-RU" sz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7EE103DF-47C1-46EB-AAD4-921B319073F2}" type="parTrans" cxnId="{EF0436AB-29B5-4D54-82FC-69C65756185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554CBFB-A052-4163-89DA-CF094099BA14}" type="sibTrans" cxnId="{EF0436AB-29B5-4D54-82FC-69C657561857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38EA787-A035-471E-9DC3-5EC87AD02FB0}">
      <dgm:prSet custT="1"/>
      <dgm:spPr>
        <a:xfrm>
          <a:off x="0" y="3244183"/>
          <a:ext cx="8496944" cy="424710"/>
        </a:xfrm>
        <a:prstGeom prst="roundRect">
          <a:avLst/>
        </a:prstGeom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изоляция от общества в целом</a:t>
          </a:r>
          <a:endParaRPr lang="ru-RU" sz="12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3E011CEF-4F5B-4A35-AF66-3174F0D0F17C}" type="parTrans" cxnId="{530B1C63-5A6C-4F5C-ABF2-A46FF40151E0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C5C5AEA-C855-4393-B7D8-06FD7CCF9E94}" type="sibTrans" cxnId="{530B1C63-5A6C-4F5C-ABF2-A46FF40151E0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6BA0663B-F9D6-42AC-AE51-FF2B86EBCC61}" type="pres">
      <dgm:prSet presAssocID="{0ACE1D45-0B38-4A91-A183-908FC773C8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773782-45A7-4845-89A4-337F36CC4760}" type="pres">
      <dgm:prSet presAssocID="{770DCF63-A9A1-4042-B022-3BDC4FB22BA9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3BD55-D38D-48E8-91F5-D5ADBCBC2151}" type="pres">
      <dgm:prSet presAssocID="{E11CA534-8E81-4802-9603-B9CFEF121698}" presName="spacer" presStyleCnt="0"/>
      <dgm:spPr/>
      <dgm:t>
        <a:bodyPr/>
        <a:lstStyle/>
        <a:p>
          <a:endParaRPr lang="ru-RU"/>
        </a:p>
      </dgm:t>
    </dgm:pt>
    <dgm:pt modelId="{E9803652-FE05-4901-AB60-02B54FFE0BDA}" type="pres">
      <dgm:prSet presAssocID="{4C8177BB-4A81-40DC-8651-50F270D44BF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EAF89-D27A-45A5-9F80-5CF1B8C9FA46}" type="pres">
      <dgm:prSet presAssocID="{29A9772E-D1E2-4737-BF60-50BBFD9F9D77}" presName="spacer" presStyleCnt="0"/>
      <dgm:spPr/>
      <dgm:t>
        <a:bodyPr/>
        <a:lstStyle/>
        <a:p>
          <a:endParaRPr lang="ru-RU"/>
        </a:p>
      </dgm:t>
    </dgm:pt>
    <dgm:pt modelId="{30E46720-4C95-4E98-BEAF-2664013D0942}" type="pres">
      <dgm:prSet presAssocID="{1A7491AF-A362-4C18-AF51-AA84C2EF6C01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255F-31A9-4941-8134-CAA2B308AD87}" type="pres">
      <dgm:prSet presAssocID="{80E89E25-E96A-4B67-8329-5A8331E5733D}" presName="spacer" presStyleCnt="0"/>
      <dgm:spPr/>
      <dgm:t>
        <a:bodyPr/>
        <a:lstStyle/>
        <a:p>
          <a:endParaRPr lang="ru-RU"/>
        </a:p>
      </dgm:t>
    </dgm:pt>
    <dgm:pt modelId="{8C5262B1-D62E-43B5-8879-CD88D2F7D9AC}" type="pres">
      <dgm:prSet presAssocID="{7698B7AA-5888-4A06-BB00-83EFC80EA27F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61911-43DD-4AE5-A42B-10C55D6A58B0}" type="pres">
      <dgm:prSet presAssocID="{D6B10DBA-3A17-4FA1-815D-F2D3FC84499B}" presName="spacer" presStyleCnt="0"/>
      <dgm:spPr/>
      <dgm:t>
        <a:bodyPr/>
        <a:lstStyle/>
        <a:p>
          <a:endParaRPr lang="ru-RU"/>
        </a:p>
      </dgm:t>
    </dgm:pt>
    <dgm:pt modelId="{C0A3A68E-F725-4557-8F65-430D7FDF7C28}" type="pres">
      <dgm:prSet presAssocID="{569391CE-6554-45AD-BF1E-53E7D4296587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16ACB-543A-4C69-91C1-36814B054B8A}" type="pres">
      <dgm:prSet presAssocID="{4BA4FBB0-E679-43C3-87F7-47EAB7FAEBB6}" presName="spacer" presStyleCnt="0"/>
      <dgm:spPr/>
      <dgm:t>
        <a:bodyPr/>
        <a:lstStyle/>
        <a:p>
          <a:endParaRPr lang="ru-RU"/>
        </a:p>
      </dgm:t>
    </dgm:pt>
    <dgm:pt modelId="{D8F6B478-C2C7-4491-B576-A31DCBC8C14E}" type="pres">
      <dgm:prSet presAssocID="{60DEB0D2-D529-4062-B9D7-9D51CD6DC874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77CDC-CDE3-4B48-A956-B1175120E99F}" type="pres">
      <dgm:prSet presAssocID="{900A806C-5A54-4CC1-9056-8D90B04C15B1}" presName="spacer" presStyleCnt="0"/>
      <dgm:spPr/>
      <dgm:t>
        <a:bodyPr/>
        <a:lstStyle/>
        <a:p>
          <a:endParaRPr lang="ru-RU"/>
        </a:p>
      </dgm:t>
    </dgm:pt>
    <dgm:pt modelId="{989B5287-E8B0-422B-BD73-E28B6D715D36}" type="pres">
      <dgm:prSet presAssocID="{1C428A70-DD38-4E73-B90F-69ECA2B8E24B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FC553-BA94-46E3-BB85-D44EB12A4373}" type="pres">
      <dgm:prSet presAssocID="{F554CBFB-A052-4163-89DA-CF094099BA14}" presName="spacer" presStyleCnt="0"/>
      <dgm:spPr/>
      <dgm:t>
        <a:bodyPr/>
        <a:lstStyle/>
        <a:p>
          <a:endParaRPr lang="ru-RU"/>
        </a:p>
      </dgm:t>
    </dgm:pt>
    <dgm:pt modelId="{3AB17FC3-8744-4BAA-B139-1B0619F5C261}" type="pres">
      <dgm:prSet presAssocID="{738EA787-A035-471E-9DC3-5EC87AD02FB0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FA58FB-8423-412E-9EC9-B579C28DE7B2}" type="presOf" srcId="{569391CE-6554-45AD-BF1E-53E7D4296587}" destId="{C0A3A68E-F725-4557-8F65-430D7FDF7C28}" srcOrd="0" destOrd="0" presId="urn:microsoft.com/office/officeart/2005/8/layout/vList2"/>
    <dgm:cxn modelId="{48AA67DA-499C-4FF6-AE81-86C736A973CA}" srcId="{0ACE1D45-0B38-4A91-A183-908FC773C890}" destId="{7698B7AA-5888-4A06-BB00-83EFC80EA27F}" srcOrd="3" destOrd="0" parTransId="{CC32F23D-96A0-4728-85AA-7384680163F7}" sibTransId="{D6B10DBA-3A17-4FA1-815D-F2D3FC84499B}"/>
    <dgm:cxn modelId="{98582C2B-CDD3-4DBB-BF9E-275CA29B5DA4}" srcId="{0ACE1D45-0B38-4A91-A183-908FC773C890}" destId="{4C8177BB-4A81-40DC-8651-50F270D44BFD}" srcOrd="1" destOrd="0" parTransId="{8F26FD8D-FFCA-49E9-A50D-DEEE28612ED8}" sibTransId="{29A9772E-D1E2-4737-BF60-50BBFD9F9D77}"/>
    <dgm:cxn modelId="{1DBD7073-6715-4044-BD6A-2237C57508DF}" srcId="{0ACE1D45-0B38-4A91-A183-908FC773C890}" destId="{60DEB0D2-D529-4062-B9D7-9D51CD6DC874}" srcOrd="5" destOrd="0" parTransId="{920E4F71-2DA7-4AAD-B3CF-A5C4BDAFFAC7}" sibTransId="{900A806C-5A54-4CC1-9056-8D90B04C15B1}"/>
    <dgm:cxn modelId="{530B1C63-5A6C-4F5C-ABF2-A46FF40151E0}" srcId="{0ACE1D45-0B38-4A91-A183-908FC773C890}" destId="{738EA787-A035-471E-9DC3-5EC87AD02FB0}" srcOrd="7" destOrd="0" parTransId="{3E011CEF-4F5B-4A35-AF66-3174F0D0F17C}" sibTransId="{8C5C5AEA-C855-4393-B7D8-06FD7CCF9E94}"/>
    <dgm:cxn modelId="{742BB425-5DCE-4971-AAEF-1112D9C5358D}" srcId="{0ACE1D45-0B38-4A91-A183-908FC773C890}" destId="{1A7491AF-A362-4C18-AF51-AA84C2EF6C01}" srcOrd="2" destOrd="0" parTransId="{F90570AB-CDE4-4F73-8B11-A03F97A41704}" sibTransId="{80E89E25-E96A-4B67-8329-5A8331E5733D}"/>
    <dgm:cxn modelId="{D5CC5C67-011F-4C33-A119-4023F9269038}" srcId="{0ACE1D45-0B38-4A91-A183-908FC773C890}" destId="{569391CE-6554-45AD-BF1E-53E7D4296587}" srcOrd="4" destOrd="0" parTransId="{DB33EC94-4A20-4085-99EC-E0CDCD87BC5E}" sibTransId="{4BA4FBB0-E679-43C3-87F7-47EAB7FAEBB6}"/>
    <dgm:cxn modelId="{27B61E92-261D-41D8-9CF6-246A3AD6735D}" type="presOf" srcId="{4C8177BB-4A81-40DC-8651-50F270D44BFD}" destId="{E9803652-FE05-4901-AB60-02B54FFE0BDA}" srcOrd="0" destOrd="0" presId="urn:microsoft.com/office/officeart/2005/8/layout/vList2"/>
    <dgm:cxn modelId="{5E9C7278-3B72-4899-B352-794B9298C05E}" srcId="{0ACE1D45-0B38-4A91-A183-908FC773C890}" destId="{770DCF63-A9A1-4042-B022-3BDC4FB22BA9}" srcOrd="0" destOrd="0" parTransId="{E86F1A79-59AD-417A-9176-4282FB366794}" sibTransId="{E11CA534-8E81-4802-9603-B9CFEF121698}"/>
    <dgm:cxn modelId="{12113676-2BCD-4901-AB96-406CEFDBC09B}" type="presOf" srcId="{1C428A70-DD38-4E73-B90F-69ECA2B8E24B}" destId="{989B5287-E8B0-422B-BD73-E28B6D715D36}" srcOrd="0" destOrd="0" presId="urn:microsoft.com/office/officeart/2005/8/layout/vList2"/>
    <dgm:cxn modelId="{4C116E91-0A64-42EF-AC65-26BA38C2F872}" type="presOf" srcId="{1A7491AF-A362-4C18-AF51-AA84C2EF6C01}" destId="{30E46720-4C95-4E98-BEAF-2664013D0942}" srcOrd="0" destOrd="0" presId="urn:microsoft.com/office/officeart/2005/8/layout/vList2"/>
    <dgm:cxn modelId="{2FCA8B03-358D-479E-A378-99EDFA6A853E}" type="presOf" srcId="{770DCF63-A9A1-4042-B022-3BDC4FB22BA9}" destId="{8B773782-45A7-4845-89A4-337F36CC4760}" srcOrd="0" destOrd="0" presId="urn:microsoft.com/office/officeart/2005/8/layout/vList2"/>
    <dgm:cxn modelId="{B2C08E93-7914-49FD-8145-54F6465F020E}" type="presOf" srcId="{7698B7AA-5888-4A06-BB00-83EFC80EA27F}" destId="{8C5262B1-D62E-43B5-8879-CD88D2F7D9AC}" srcOrd="0" destOrd="0" presId="urn:microsoft.com/office/officeart/2005/8/layout/vList2"/>
    <dgm:cxn modelId="{EF0436AB-29B5-4D54-82FC-69C657561857}" srcId="{0ACE1D45-0B38-4A91-A183-908FC773C890}" destId="{1C428A70-DD38-4E73-B90F-69ECA2B8E24B}" srcOrd="6" destOrd="0" parTransId="{7EE103DF-47C1-46EB-AAD4-921B319073F2}" sibTransId="{F554CBFB-A052-4163-89DA-CF094099BA14}"/>
    <dgm:cxn modelId="{CBBE0C59-30FF-4472-93CE-A8281C5366BC}" type="presOf" srcId="{60DEB0D2-D529-4062-B9D7-9D51CD6DC874}" destId="{D8F6B478-C2C7-4491-B576-A31DCBC8C14E}" srcOrd="0" destOrd="0" presId="urn:microsoft.com/office/officeart/2005/8/layout/vList2"/>
    <dgm:cxn modelId="{1FA85DE8-A63A-4CD0-8C81-A042D4388C6B}" type="presOf" srcId="{0ACE1D45-0B38-4A91-A183-908FC773C890}" destId="{6BA0663B-F9D6-42AC-AE51-FF2B86EBCC61}" srcOrd="0" destOrd="0" presId="urn:microsoft.com/office/officeart/2005/8/layout/vList2"/>
    <dgm:cxn modelId="{A459ABC8-AAB8-40F2-9C07-BAFD8B422049}" type="presOf" srcId="{738EA787-A035-471E-9DC3-5EC87AD02FB0}" destId="{3AB17FC3-8744-4BAA-B139-1B0619F5C261}" srcOrd="0" destOrd="0" presId="urn:microsoft.com/office/officeart/2005/8/layout/vList2"/>
    <dgm:cxn modelId="{95752D4B-3487-49CA-9B1A-53F0DB590427}" type="presParOf" srcId="{6BA0663B-F9D6-42AC-AE51-FF2B86EBCC61}" destId="{8B773782-45A7-4845-89A4-337F36CC4760}" srcOrd="0" destOrd="0" presId="urn:microsoft.com/office/officeart/2005/8/layout/vList2"/>
    <dgm:cxn modelId="{B1B13704-5942-426C-9DF9-66FBC0B96903}" type="presParOf" srcId="{6BA0663B-F9D6-42AC-AE51-FF2B86EBCC61}" destId="{6A53BD55-D38D-48E8-91F5-D5ADBCBC2151}" srcOrd="1" destOrd="0" presId="urn:microsoft.com/office/officeart/2005/8/layout/vList2"/>
    <dgm:cxn modelId="{EC1DBEE6-70EB-4509-94A2-4D9D7BFF5A65}" type="presParOf" srcId="{6BA0663B-F9D6-42AC-AE51-FF2B86EBCC61}" destId="{E9803652-FE05-4901-AB60-02B54FFE0BDA}" srcOrd="2" destOrd="0" presId="urn:microsoft.com/office/officeart/2005/8/layout/vList2"/>
    <dgm:cxn modelId="{E42352B2-E99E-478A-89D2-A639CC495BE4}" type="presParOf" srcId="{6BA0663B-F9D6-42AC-AE51-FF2B86EBCC61}" destId="{7BFEAF89-D27A-45A5-9F80-5CF1B8C9FA46}" srcOrd="3" destOrd="0" presId="urn:microsoft.com/office/officeart/2005/8/layout/vList2"/>
    <dgm:cxn modelId="{04E469BF-77A9-4D64-8E0E-8174FA9351EB}" type="presParOf" srcId="{6BA0663B-F9D6-42AC-AE51-FF2B86EBCC61}" destId="{30E46720-4C95-4E98-BEAF-2664013D0942}" srcOrd="4" destOrd="0" presId="urn:microsoft.com/office/officeart/2005/8/layout/vList2"/>
    <dgm:cxn modelId="{DD903D57-34D7-4495-8D35-E272A8F7AD6E}" type="presParOf" srcId="{6BA0663B-F9D6-42AC-AE51-FF2B86EBCC61}" destId="{0649255F-31A9-4941-8134-CAA2B308AD87}" srcOrd="5" destOrd="0" presId="urn:microsoft.com/office/officeart/2005/8/layout/vList2"/>
    <dgm:cxn modelId="{A9B341A3-FBB7-45F2-B7DA-36FDE1F898ED}" type="presParOf" srcId="{6BA0663B-F9D6-42AC-AE51-FF2B86EBCC61}" destId="{8C5262B1-D62E-43B5-8879-CD88D2F7D9AC}" srcOrd="6" destOrd="0" presId="urn:microsoft.com/office/officeart/2005/8/layout/vList2"/>
    <dgm:cxn modelId="{D57344B2-D73B-4F8F-9724-A477C61860F8}" type="presParOf" srcId="{6BA0663B-F9D6-42AC-AE51-FF2B86EBCC61}" destId="{A1A61911-43DD-4AE5-A42B-10C55D6A58B0}" srcOrd="7" destOrd="0" presId="urn:microsoft.com/office/officeart/2005/8/layout/vList2"/>
    <dgm:cxn modelId="{627153C2-B6A9-4A1B-86CD-B6C69D816ADF}" type="presParOf" srcId="{6BA0663B-F9D6-42AC-AE51-FF2B86EBCC61}" destId="{C0A3A68E-F725-4557-8F65-430D7FDF7C28}" srcOrd="8" destOrd="0" presId="urn:microsoft.com/office/officeart/2005/8/layout/vList2"/>
    <dgm:cxn modelId="{A443E5A2-EC60-4951-A506-008E5933206B}" type="presParOf" srcId="{6BA0663B-F9D6-42AC-AE51-FF2B86EBCC61}" destId="{EB916ACB-543A-4C69-91C1-36814B054B8A}" srcOrd="9" destOrd="0" presId="urn:microsoft.com/office/officeart/2005/8/layout/vList2"/>
    <dgm:cxn modelId="{BCBADC14-4CC7-497B-9328-15D8CEB7E76B}" type="presParOf" srcId="{6BA0663B-F9D6-42AC-AE51-FF2B86EBCC61}" destId="{D8F6B478-C2C7-4491-B576-A31DCBC8C14E}" srcOrd="10" destOrd="0" presId="urn:microsoft.com/office/officeart/2005/8/layout/vList2"/>
    <dgm:cxn modelId="{3FC7A39B-DC84-4625-8994-ACFC5C6F9C50}" type="presParOf" srcId="{6BA0663B-F9D6-42AC-AE51-FF2B86EBCC61}" destId="{CE977CDC-CDE3-4B48-A956-B1175120E99F}" srcOrd="11" destOrd="0" presId="urn:microsoft.com/office/officeart/2005/8/layout/vList2"/>
    <dgm:cxn modelId="{9682C04C-0B23-4111-9B0C-313A1164C7D5}" type="presParOf" srcId="{6BA0663B-F9D6-42AC-AE51-FF2B86EBCC61}" destId="{989B5287-E8B0-422B-BD73-E28B6D715D36}" srcOrd="12" destOrd="0" presId="urn:microsoft.com/office/officeart/2005/8/layout/vList2"/>
    <dgm:cxn modelId="{2E5FF90F-FDBB-49DD-A6DB-6E9578BB494F}" type="presParOf" srcId="{6BA0663B-F9D6-42AC-AE51-FF2B86EBCC61}" destId="{1FBFC553-BA94-46E3-BB85-D44EB12A4373}" srcOrd="13" destOrd="0" presId="urn:microsoft.com/office/officeart/2005/8/layout/vList2"/>
    <dgm:cxn modelId="{9D278BF9-E020-4A48-BC86-DEDD5F0CCC56}" type="presParOf" srcId="{6BA0663B-F9D6-42AC-AE51-FF2B86EBCC61}" destId="{3AB17FC3-8744-4BAA-B139-1B0619F5C26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A7E031-BD96-45A6-AFB8-8A244BF979E9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C43B35-BD25-4148-9842-187DA4093178}">
      <dgm:prSet custT="1"/>
      <dgm:spPr>
        <a:xfrm>
          <a:off x="2016213" y="565259"/>
          <a:ext cx="2890357" cy="2249165"/>
        </a:xfr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pPr rtl="0"/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иметь веру в жизнь, внутреннее спокойствие</a:t>
          </a:r>
          <a:endParaRPr lang="ru-RU" sz="2000" b="1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C7852E1-F1FF-4705-A78E-CB793B6C69CD}" type="parTrans" cxnId="{17B3C390-997C-45BD-97EA-91DB6E37F987}">
      <dgm:prSet/>
      <dgm:spPr/>
      <dgm:t>
        <a:bodyPr/>
        <a:lstStyle/>
        <a:p>
          <a:endParaRPr lang="ru-RU" sz="1200">
            <a:latin typeface="Arial Black" panose="020B0A04020102020204" pitchFamily="34" charset="0"/>
          </a:endParaRPr>
        </a:p>
      </dgm:t>
    </dgm:pt>
    <dgm:pt modelId="{61FF24D5-0CF3-4957-8595-D350415FFA26}" type="sibTrans" cxnId="{17B3C390-997C-45BD-97EA-91DB6E37F987}">
      <dgm:prSet/>
      <dgm:spPr/>
      <dgm:t>
        <a:bodyPr/>
        <a:lstStyle/>
        <a:p>
          <a:endParaRPr lang="ru-RU" sz="1200">
            <a:latin typeface="Arial Black" panose="020B0A04020102020204" pitchFamily="34" charset="0"/>
          </a:endParaRPr>
        </a:p>
      </dgm:t>
    </dgm:pt>
    <dgm:pt modelId="{FC528C28-1383-4684-A262-66CC56D39197}">
      <dgm:prSet custT="1"/>
      <dgm:spPr>
        <a:xfrm>
          <a:off x="5210653" y="634376"/>
          <a:ext cx="2890245" cy="2249165"/>
        </a:xfr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pPr rtl="0"/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иметь родительскую веру в силы и возможности ребенка</a:t>
          </a:r>
          <a:endParaRPr lang="ru-RU" sz="2000" b="1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C5F4D2C-02B1-4437-9892-1BF5DE5508F0}" type="parTrans" cxnId="{8D377F44-1160-4522-A971-3E9051B2611F}">
      <dgm:prSet/>
      <dgm:spPr/>
      <dgm:t>
        <a:bodyPr/>
        <a:lstStyle/>
        <a:p>
          <a:endParaRPr lang="ru-RU" sz="1200">
            <a:latin typeface="Arial Black" panose="020B0A04020102020204" pitchFamily="34" charset="0"/>
          </a:endParaRPr>
        </a:p>
      </dgm:t>
    </dgm:pt>
    <dgm:pt modelId="{41A406B3-47E9-4E3D-946A-0798BF6C126D}" type="sibTrans" cxnId="{8D377F44-1160-4522-A971-3E9051B2611F}">
      <dgm:prSet/>
      <dgm:spPr/>
      <dgm:t>
        <a:bodyPr/>
        <a:lstStyle/>
        <a:p>
          <a:endParaRPr lang="ru-RU" sz="1200">
            <a:latin typeface="Arial Black" panose="020B0A04020102020204" pitchFamily="34" charset="0"/>
          </a:endParaRPr>
        </a:p>
      </dgm:t>
    </dgm:pt>
    <dgm:pt modelId="{9EE0556D-B009-45C8-9767-984048D5A2E5}">
      <dgm:prSet custT="1"/>
      <dgm:spPr>
        <a:xfrm>
          <a:off x="2016224" y="3055227"/>
          <a:ext cx="2890784" cy="2249165"/>
        </a:xfr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pPr rtl="0"/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создавать атмосферу похвалы</a:t>
          </a:r>
          <a:endParaRPr lang="ru-RU" sz="2000" b="1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FD47B94-D38A-43E3-9FC4-247FA7BDB017}" type="parTrans" cxnId="{07497DB6-B354-437E-9D17-C9C259B0FF9E}">
      <dgm:prSet/>
      <dgm:spPr/>
      <dgm:t>
        <a:bodyPr/>
        <a:lstStyle/>
        <a:p>
          <a:endParaRPr lang="ru-RU" sz="1200">
            <a:latin typeface="Arial Black" panose="020B0A04020102020204" pitchFamily="34" charset="0"/>
          </a:endParaRPr>
        </a:p>
      </dgm:t>
    </dgm:pt>
    <dgm:pt modelId="{081173F8-8DC6-4BFA-B32E-CE3B08B7A6E1}" type="sibTrans" cxnId="{07497DB6-B354-437E-9D17-C9C259B0FF9E}">
      <dgm:prSet/>
      <dgm:spPr/>
      <dgm:t>
        <a:bodyPr/>
        <a:lstStyle/>
        <a:p>
          <a:endParaRPr lang="ru-RU" sz="1200">
            <a:latin typeface="Arial Black" panose="020B0A04020102020204" pitchFamily="34" charset="0"/>
          </a:endParaRPr>
        </a:p>
      </dgm:t>
    </dgm:pt>
    <dgm:pt modelId="{03B394A2-6DF0-49AC-9D71-51AE318C5CA8}">
      <dgm:prSet custT="1"/>
      <dgm:spPr>
        <a:xfrm>
          <a:off x="5174644" y="3104709"/>
          <a:ext cx="2962263" cy="2249165"/>
        </a:xfr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pPr rtl="0"/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развивать самостоятельность своего ребенка</a:t>
          </a:r>
          <a:endParaRPr lang="ru-RU" sz="2000" b="1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6E43E6C-4709-4564-9DC0-A4D9F78D6728}" type="parTrans" cxnId="{2C745510-F857-4FBE-9C4C-48D0BC266037}">
      <dgm:prSet/>
      <dgm:spPr/>
      <dgm:t>
        <a:bodyPr/>
        <a:lstStyle/>
        <a:p>
          <a:endParaRPr lang="ru-RU" sz="1200">
            <a:latin typeface="Arial Black" panose="020B0A04020102020204" pitchFamily="34" charset="0"/>
          </a:endParaRPr>
        </a:p>
      </dgm:t>
    </dgm:pt>
    <dgm:pt modelId="{C949ADA4-EF4E-4C6C-809E-8FAE74C87EC2}" type="sibTrans" cxnId="{2C745510-F857-4FBE-9C4C-48D0BC266037}">
      <dgm:prSet/>
      <dgm:spPr/>
      <dgm:t>
        <a:bodyPr/>
        <a:lstStyle/>
        <a:p>
          <a:endParaRPr lang="ru-RU" sz="1200">
            <a:latin typeface="Arial Black" panose="020B0A04020102020204" pitchFamily="34" charset="0"/>
          </a:endParaRPr>
        </a:p>
      </dgm:t>
    </dgm:pt>
    <dgm:pt modelId="{9D24FA2D-0732-4B2C-9A93-9F03055A5414}" type="pres">
      <dgm:prSet presAssocID="{87A7E031-BD96-45A6-AFB8-8A244BF979E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1F5A61-51F2-4480-99AD-A0EF8BF24319}" type="pres">
      <dgm:prSet presAssocID="{87A7E031-BD96-45A6-AFB8-8A244BF979E9}" presName="diamond" presStyleLbl="bgShp" presStyleIdx="0" presStyleCnt="1" custLinFactNeighborX="-8372" custLinFactNeighborY="-841"/>
      <dgm:spPr>
        <a:xfrm>
          <a:off x="2088239" y="0"/>
          <a:ext cx="5767091" cy="5767091"/>
        </a:xfrm>
        <a:prstGeom prst="diamond">
          <a:avLst/>
        </a:prstGeom>
        <a:solidFill>
          <a:schemeClr val="accent1">
            <a:lumMod val="75000"/>
          </a:scheme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404C4EFF-D2AF-4D8B-A15F-123A46D80E11}" type="pres">
      <dgm:prSet presAssocID="{87A7E031-BD96-45A6-AFB8-8A244BF979E9}" presName="quad1" presStyleLbl="node1" presStyleIdx="0" presStyleCnt="4" custScaleX="126428" custScaleY="80759" custLinFactNeighborX="-66319" custLinFactNeighborY="420">
        <dgm:presLayoutVars>
          <dgm:chMax val="0"/>
          <dgm:chPref val="0"/>
          <dgm:bulletEnabled val="1"/>
        </dgm:presLayoutVars>
      </dgm:prSet>
      <dgm:spPr>
        <a:xfrm>
          <a:off x="4134821" y="356028"/>
          <a:ext cx="1461591" cy="1461591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AB964E58-583F-432D-B095-E83EC9813B52}" type="pres">
      <dgm:prSet presAssocID="{87A7E031-BD96-45A6-AFB8-8A244BF979E9}" presName="quad2" presStyleLbl="node1" presStyleIdx="1" presStyleCnt="4" custScaleX="128503" custScaleY="82248" custLinFactNeighborX="-6493" custLinFactNeighborY="-5330">
        <dgm:presLayoutVars>
          <dgm:chMax val="0"/>
          <dgm:chPref val="0"/>
          <dgm:bulletEnabled val="1"/>
        </dgm:presLayoutVars>
      </dgm:prSet>
      <dgm:spPr>
        <a:xfrm>
          <a:off x="5708843" y="356028"/>
          <a:ext cx="1461591" cy="1461591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E28D7C37-4457-47A1-822B-96F7315ED4D5}" type="pres">
      <dgm:prSet presAssocID="{87A7E031-BD96-45A6-AFB8-8A244BF979E9}" presName="quad3" presStyleLbl="node1" presStyleIdx="2" presStyleCnt="4" custScaleX="128527" custScaleY="79287" custLinFactNeighborX="-66925" custLinFactNeighborY="3714">
        <dgm:presLayoutVars>
          <dgm:chMax val="0"/>
          <dgm:chPref val="0"/>
          <dgm:bulletEnabled val="1"/>
        </dgm:presLayoutVars>
      </dgm:prSet>
      <dgm:spPr>
        <a:xfrm>
          <a:off x="4134821" y="1930050"/>
          <a:ext cx="1461591" cy="1461591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7B754754-13C1-40C6-AAAF-FB69FE9AE7D4}" type="pres">
      <dgm:prSet presAssocID="{87A7E031-BD96-45A6-AFB8-8A244BF979E9}" presName="quad4" presStyleLbl="node1" presStyleIdx="3" presStyleCnt="4" custScaleX="131705" custScaleY="83278" custLinFactNeighborX="-441" custLinFactNeighborY="5987">
        <dgm:presLayoutVars>
          <dgm:chMax val="0"/>
          <dgm:chPref val="0"/>
          <dgm:bulletEnabled val="1"/>
        </dgm:presLayoutVars>
      </dgm:prSet>
      <dgm:spPr>
        <a:xfrm>
          <a:off x="5708843" y="1930050"/>
          <a:ext cx="1461591" cy="1461591"/>
        </a:xfrm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5C5CBCA6-8ADA-4452-8E83-9D9EA939385B}" type="presOf" srcId="{03B394A2-6DF0-49AC-9D71-51AE318C5CA8}" destId="{7B754754-13C1-40C6-AAAF-FB69FE9AE7D4}" srcOrd="0" destOrd="0" presId="urn:microsoft.com/office/officeart/2005/8/layout/matrix3"/>
    <dgm:cxn modelId="{8D377F44-1160-4522-A971-3E9051B2611F}" srcId="{87A7E031-BD96-45A6-AFB8-8A244BF979E9}" destId="{FC528C28-1383-4684-A262-66CC56D39197}" srcOrd="1" destOrd="0" parTransId="{5C5F4D2C-02B1-4437-9892-1BF5DE5508F0}" sibTransId="{41A406B3-47E9-4E3D-946A-0798BF6C126D}"/>
    <dgm:cxn modelId="{2C745510-F857-4FBE-9C4C-48D0BC266037}" srcId="{87A7E031-BD96-45A6-AFB8-8A244BF979E9}" destId="{03B394A2-6DF0-49AC-9D71-51AE318C5CA8}" srcOrd="3" destOrd="0" parTransId="{36E43E6C-4709-4564-9DC0-A4D9F78D6728}" sibTransId="{C949ADA4-EF4E-4C6C-809E-8FAE74C87EC2}"/>
    <dgm:cxn modelId="{07497DB6-B354-437E-9D17-C9C259B0FF9E}" srcId="{87A7E031-BD96-45A6-AFB8-8A244BF979E9}" destId="{9EE0556D-B009-45C8-9767-984048D5A2E5}" srcOrd="2" destOrd="0" parTransId="{AFD47B94-D38A-43E3-9FC4-247FA7BDB017}" sibTransId="{081173F8-8DC6-4BFA-B32E-CE3B08B7A6E1}"/>
    <dgm:cxn modelId="{21B86E3C-60EC-47FE-86FA-99F75633966D}" type="presOf" srcId="{FC528C28-1383-4684-A262-66CC56D39197}" destId="{AB964E58-583F-432D-B095-E83EC9813B52}" srcOrd="0" destOrd="0" presId="urn:microsoft.com/office/officeart/2005/8/layout/matrix3"/>
    <dgm:cxn modelId="{17B3C390-997C-45BD-97EA-91DB6E37F987}" srcId="{87A7E031-BD96-45A6-AFB8-8A244BF979E9}" destId="{85C43B35-BD25-4148-9842-187DA4093178}" srcOrd="0" destOrd="0" parTransId="{5C7852E1-F1FF-4705-A78E-CB793B6C69CD}" sibTransId="{61FF24D5-0CF3-4957-8595-D350415FFA26}"/>
    <dgm:cxn modelId="{EC0061E0-FFD6-496D-BA02-EB572CE415C5}" type="presOf" srcId="{9EE0556D-B009-45C8-9767-984048D5A2E5}" destId="{E28D7C37-4457-47A1-822B-96F7315ED4D5}" srcOrd="0" destOrd="0" presId="urn:microsoft.com/office/officeart/2005/8/layout/matrix3"/>
    <dgm:cxn modelId="{74868EC5-B00F-46DA-A43C-B551F635D9D4}" type="presOf" srcId="{85C43B35-BD25-4148-9842-187DA4093178}" destId="{404C4EFF-D2AF-4D8B-A15F-123A46D80E11}" srcOrd="0" destOrd="0" presId="urn:microsoft.com/office/officeart/2005/8/layout/matrix3"/>
    <dgm:cxn modelId="{B747F794-7C65-4ED5-97EF-975EF691B16B}" type="presOf" srcId="{87A7E031-BD96-45A6-AFB8-8A244BF979E9}" destId="{9D24FA2D-0732-4B2C-9A93-9F03055A5414}" srcOrd="0" destOrd="0" presId="urn:microsoft.com/office/officeart/2005/8/layout/matrix3"/>
    <dgm:cxn modelId="{6C8797DD-E8FE-4CEF-B89B-065E8EF7C8C1}" type="presParOf" srcId="{9D24FA2D-0732-4B2C-9A93-9F03055A5414}" destId="{3B1F5A61-51F2-4480-99AD-A0EF8BF24319}" srcOrd="0" destOrd="0" presId="urn:microsoft.com/office/officeart/2005/8/layout/matrix3"/>
    <dgm:cxn modelId="{E06E5B24-1DE0-46AE-B019-11A033766F64}" type="presParOf" srcId="{9D24FA2D-0732-4B2C-9A93-9F03055A5414}" destId="{404C4EFF-D2AF-4D8B-A15F-123A46D80E11}" srcOrd="1" destOrd="0" presId="urn:microsoft.com/office/officeart/2005/8/layout/matrix3"/>
    <dgm:cxn modelId="{10B10BF5-3321-48F3-8563-D940A257320B}" type="presParOf" srcId="{9D24FA2D-0732-4B2C-9A93-9F03055A5414}" destId="{AB964E58-583F-432D-B095-E83EC9813B52}" srcOrd="2" destOrd="0" presId="urn:microsoft.com/office/officeart/2005/8/layout/matrix3"/>
    <dgm:cxn modelId="{8BC8D7C5-393E-44E2-90FA-CD578400D10C}" type="presParOf" srcId="{9D24FA2D-0732-4B2C-9A93-9F03055A5414}" destId="{E28D7C37-4457-47A1-822B-96F7315ED4D5}" srcOrd="3" destOrd="0" presId="urn:microsoft.com/office/officeart/2005/8/layout/matrix3"/>
    <dgm:cxn modelId="{610AA8B7-0EF7-4854-BD4B-2AF4EECFF808}" type="presParOf" srcId="{9D24FA2D-0732-4B2C-9A93-9F03055A5414}" destId="{7B754754-13C1-40C6-AAAF-FB69FE9AE7D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B10D02-BD75-4CC2-824F-EA76B95F7B0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D5CC1C-6335-441E-8EBE-9F51A197046F}">
      <dgm:prSet custT="1"/>
      <dgm:spPr>
        <a:xfrm>
          <a:off x="4023610" y="604787"/>
          <a:ext cx="5504588" cy="142399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повышение самооценки родителей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CDC73CB-975B-4D56-8D47-B52B26B1CD77}" type="parTrans" cxnId="{ECB4278E-A826-47D3-B98E-B9F3D70E4157}">
      <dgm:prSet/>
      <dgm:spPr/>
      <dgm:t>
        <a:bodyPr/>
        <a:lstStyle/>
        <a:p>
          <a:endParaRPr lang="ru-RU" sz="2400">
            <a:latin typeface="Arial Black" panose="020B0A04020102020204" pitchFamily="34" charset="0"/>
          </a:endParaRPr>
        </a:p>
      </dgm:t>
    </dgm:pt>
    <dgm:pt modelId="{45ECDBB7-0C66-40A5-B458-DC89925E8734}" type="sibTrans" cxnId="{ECB4278E-A826-47D3-B98E-B9F3D70E4157}">
      <dgm:prSet/>
      <dgm:spPr/>
      <dgm:t>
        <a:bodyPr/>
        <a:lstStyle/>
        <a:p>
          <a:endParaRPr lang="ru-RU" sz="2400">
            <a:latin typeface="Arial Black" panose="020B0A04020102020204" pitchFamily="34" charset="0"/>
          </a:endParaRPr>
        </a:p>
      </dgm:t>
    </dgm:pt>
    <dgm:pt modelId="{A6DC7C4A-ED90-45E5-B3AD-2E976B08EBA9}">
      <dgm:prSet custT="1"/>
      <dgm:spPr>
        <a:xfrm>
          <a:off x="4023610" y="2206785"/>
          <a:ext cx="5504588" cy="142399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оптимизацию психологического климата в семье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F79B6B0-0ED9-40E0-B73B-D61DAA3BFCF4}" type="parTrans" cxnId="{EDA479AF-A363-4721-88D5-2BD84B4B0347}">
      <dgm:prSet/>
      <dgm:spPr/>
      <dgm:t>
        <a:bodyPr/>
        <a:lstStyle/>
        <a:p>
          <a:endParaRPr lang="ru-RU" sz="2400">
            <a:latin typeface="Arial Black" panose="020B0A04020102020204" pitchFamily="34" charset="0"/>
          </a:endParaRPr>
        </a:p>
      </dgm:t>
    </dgm:pt>
    <dgm:pt modelId="{BB6DEACE-8B5A-4EDD-9568-C099F38CF22A}" type="sibTrans" cxnId="{EDA479AF-A363-4721-88D5-2BD84B4B0347}">
      <dgm:prSet/>
      <dgm:spPr/>
      <dgm:t>
        <a:bodyPr/>
        <a:lstStyle/>
        <a:p>
          <a:endParaRPr lang="ru-RU" sz="2400">
            <a:latin typeface="Arial Black" panose="020B0A04020102020204" pitchFamily="34" charset="0"/>
          </a:endParaRPr>
        </a:p>
      </dgm:t>
    </dgm:pt>
    <dgm:pt modelId="{4F2F2692-A179-4305-BAD9-AE24759336BF}">
      <dgm:prSet custT="1"/>
      <dgm:spPr>
        <a:xfrm>
          <a:off x="4023610" y="3808783"/>
          <a:ext cx="5504588" cy="142399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педагогическая помощь, которая связана с овладением необходимыми знаниями и навыками по воспитанию ребенка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1867DDA-6ED5-4614-B98B-195D6C443766}" type="parTrans" cxnId="{810CF466-5F64-47E9-B770-4345220F817D}">
      <dgm:prSet/>
      <dgm:spPr/>
      <dgm:t>
        <a:bodyPr/>
        <a:lstStyle/>
        <a:p>
          <a:endParaRPr lang="ru-RU" sz="2400">
            <a:latin typeface="Arial Black" panose="020B0A04020102020204" pitchFamily="34" charset="0"/>
          </a:endParaRPr>
        </a:p>
      </dgm:t>
    </dgm:pt>
    <dgm:pt modelId="{8995C73D-CCE4-4589-A3B0-5AB480EAE05C}" type="sibTrans" cxnId="{810CF466-5F64-47E9-B770-4345220F817D}">
      <dgm:prSet/>
      <dgm:spPr/>
      <dgm:t>
        <a:bodyPr/>
        <a:lstStyle/>
        <a:p>
          <a:endParaRPr lang="ru-RU" sz="2400">
            <a:latin typeface="Arial Black" panose="020B0A04020102020204" pitchFamily="34" charset="0"/>
          </a:endParaRPr>
        </a:p>
      </dgm:t>
    </dgm:pt>
    <dgm:pt modelId="{1E4AF919-78EE-4422-A2D7-2DA6447E9251}" type="pres">
      <dgm:prSet presAssocID="{48B10D02-BD75-4CC2-824F-EA76B95F7B0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ECEA8A6-E7BF-441B-A6AF-A4D727F6FDC9}" type="pres">
      <dgm:prSet presAssocID="{48B10D02-BD75-4CC2-824F-EA76B95F7B0B}" presName="pyramid" presStyleLbl="node1" presStyleIdx="0" presStyleCn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xfrm>
          <a:off x="1813060" y="0"/>
          <a:ext cx="6015569" cy="6015569"/>
        </a:xfrm>
        <a:prstGeom prst="triangl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9FC9C189-0C62-4AE4-A436-61E7E4E68C61}" type="pres">
      <dgm:prSet presAssocID="{48B10D02-BD75-4CC2-824F-EA76B95F7B0B}" presName="theList" presStyleCnt="0"/>
      <dgm:spPr/>
    </dgm:pt>
    <dgm:pt modelId="{460012F9-892D-4079-A316-0770FBCA06C1}" type="pres">
      <dgm:prSet presAssocID="{61D5CC1C-6335-441E-8EBE-9F51A197046F}" presName="aNode" presStyleLbl="fgAcc1" presStyleIdx="0" presStyleCnt="3" custScaleX="140778" custLinFactNeighborX="22673" custLinFactNeighborY="-425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97470E0-FC70-4E80-9363-A649DEA4EA72}" type="pres">
      <dgm:prSet presAssocID="{61D5CC1C-6335-441E-8EBE-9F51A197046F}" presName="aSpace" presStyleCnt="0"/>
      <dgm:spPr/>
    </dgm:pt>
    <dgm:pt modelId="{194AE089-6010-4763-8264-C52FF7D2DD3C}" type="pres">
      <dgm:prSet presAssocID="{A6DC7C4A-ED90-45E5-B3AD-2E976B08EBA9}" presName="aNode" presStyleLbl="fgAcc1" presStyleIdx="1" presStyleCnt="3" custScaleX="140778" custScaleY="121517" custLinFactY="7360" custLinFactNeighborX="22673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F65BB53-2497-47F2-AC10-81EF521C4219}" type="pres">
      <dgm:prSet presAssocID="{A6DC7C4A-ED90-45E5-B3AD-2E976B08EBA9}" presName="aSpace" presStyleCnt="0"/>
      <dgm:spPr/>
    </dgm:pt>
    <dgm:pt modelId="{BC1E4BA5-1E73-4D9C-8656-558AF66580BF}" type="pres">
      <dgm:prSet presAssocID="{4F2F2692-A179-4305-BAD9-AE24759336BF}" presName="aNode" presStyleLbl="fgAcc1" presStyleIdx="2" presStyleCnt="3" custScaleX="140778" custScaleY="251601" custLinFactY="21044" custLinFactNeighborX="21989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4EC5C19-B986-45FF-9598-2FF3A9D2DDBE}" type="pres">
      <dgm:prSet presAssocID="{4F2F2692-A179-4305-BAD9-AE24759336BF}" presName="aSpace" presStyleCnt="0"/>
      <dgm:spPr/>
    </dgm:pt>
  </dgm:ptLst>
  <dgm:cxnLst>
    <dgm:cxn modelId="{EDA479AF-A363-4721-88D5-2BD84B4B0347}" srcId="{48B10D02-BD75-4CC2-824F-EA76B95F7B0B}" destId="{A6DC7C4A-ED90-45E5-B3AD-2E976B08EBA9}" srcOrd="1" destOrd="0" parTransId="{AF79B6B0-0ED9-40E0-B73B-D61DAA3BFCF4}" sibTransId="{BB6DEACE-8B5A-4EDD-9568-C099F38CF22A}"/>
    <dgm:cxn modelId="{ECB4278E-A826-47D3-B98E-B9F3D70E4157}" srcId="{48B10D02-BD75-4CC2-824F-EA76B95F7B0B}" destId="{61D5CC1C-6335-441E-8EBE-9F51A197046F}" srcOrd="0" destOrd="0" parTransId="{1CDC73CB-975B-4D56-8D47-B52B26B1CD77}" sibTransId="{45ECDBB7-0C66-40A5-B458-DC89925E8734}"/>
    <dgm:cxn modelId="{EF22C2A4-4C2E-443B-8093-859A129632EA}" type="presOf" srcId="{4F2F2692-A179-4305-BAD9-AE24759336BF}" destId="{BC1E4BA5-1E73-4D9C-8656-558AF66580BF}" srcOrd="0" destOrd="0" presId="urn:microsoft.com/office/officeart/2005/8/layout/pyramid2"/>
    <dgm:cxn modelId="{6F4C4FE6-43D5-4554-A507-20498168BAAD}" type="presOf" srcId="{48B10D02-BD75-4CC2-824F-EA76B95F7B0B}" destId="{1E4AF919-78EE-4422-A2D7-2DA6447E9251}" srcOrd="0" destOrd="0" presId="urn:microsoft.com/office/officeart/2005/8/layout/pyramid2"/>
    <dgm:cxn modelId="{02079963-80BB-4C25-AFE0-989A23F088BE}" type="presOf" srcId="{A6DC7C4A-ED90-45E5-B3AD-2E976B08EBA9}" destId="{194AE089-6010-4763-8264-C52FF7D2DD3C}" srcOrd="0" destOrd="0" presId="urn:microsoft.com/office/officeart/2005/8/layout/pyramid2"/>
    <dgm:cxn modelId="{F26AA691-A278-4B6A-B292-9F448C1ECCFD}" type="presOf" srcId="{61D5CC1C-6335-441E-8EBE-9F51A197046F}" destId="{460012F9-892D-4079-A316-0770FBCA06C1}" srcOrd="0" destOrd="0" presId="urn:microsoft.com/office/officeart/2005/8/layout/pyramid2"/>
    <dgm:cxn modelId="{810CF466-5F64-47E9-B770-4345220F817D}" srcId="{48B10D02-BD75-4CC2-824F-EA76B95F7B0B}" destId="{4F2F2692-A179-4305-BAD9-AE24759336BF}" srcOrd="2" destOrd="0" parTransId="{81867DDA-6ED5-4614-B98B-195D6C443766}" sibTransId="{8995C73D-CCE4-4589-A3B0-5AB480EAE05C}"/>
    <dgm:cxn modelId="{AD00C812-91B2-4564-90F5-A38CF1C7F6D8}" type="presParOf" srcId="{1E4AF919-78EE-4422-A2D7-2DA6447E9251}" destId="{BECEA8A6-E7BF-441B-A6AF-A4D727F6FDC9}" srcOrd="0" destOrd="0" presId="urn:microsoft.com/office/officeart/2005/8/layout/pyramid2"/>
    <dgm:cxn modelId="{EED16BC5-B958-42A3-A4EF-85595E82F789}" type="presParOf" srcId="{1E4AF919-78EE-4422-A2D7-2DA6447E9251}" destId="{9FC9C189-0C62-4AE4-A436-61E7E4E68C61}" srcOrd="1" destOrd="0" presId="urn:microsoft.com/office/officeart/2005/8/layout/pyramid2"/>
    <dgm:cxn modelId="{009DC1CC-9933-44BA-BDFB-41BA70724F9C}" type="presParOf" srcId="{9FC9C189-0C62-4AE4-A436-61E7E4E68C61}" destId="{460012F9-892D-4079-A316-0770FBCA06C1}" srcOrd="0" destOrd="0" presId="urn:microsoft.com/office/officeart/2005/8/layout/pyramid2"/>
    <dgm:cxn modelId="{1EE4D80B-A6EE-4940-B543-8DB6C2C476A2}" type="presParOf" srcId="{9FC9C189-0C62-4AE4-A436-61E7E4E68C61}" destId="{797470E0-FC70-4E80-9363-A649DEA4EA72}" srcOrd="1" destOrd="0" presId="urn:microsoft.com/office/officeart/2005/8/layout/pyramid2"/>
    <dgm:cxn modelId="{D652F491-6E87-4B20-AA7A-B3801843D340}" type="presParOf" srcId="{9FC9C189-0C62-4AE4-A436-61E7E4E68C61}" destId="{194AE089-6010-4763-8264-C52FF7D2DD3C}" srcOrd="2" destOrd="0" presId="urn:microsoft.com/office/officeart/2005/8/layout/pyramid2"/>
    <dgm:cxn modelId="{C9EB90A3-B6D6-4E30-BE9D-B28F83153917}" type="presParOf" srcId="{9FC9C189-0C62-4AE4-A436-61E7E4E68C61}" destId="{0F65BB53-2497-47F2-AC10-81EF521C4219}" srcOrd="3" destOrd="0" presId="urn:microsoft.com/office/officeart/2005/8/layout/pyramid2"/>
    <dgm:cxn modelId="{B6AE395A-02DD-4BC0-BBFB-E5F4F5BFDF65}" type="presParOf" srcId="{9FC9C189-0C62-4AE4-A436-61E7E4E68C61}" destId="{BC1E4BA5-1E73-4D9C-8656-558AF66580BF}" srcOrd="4" destOrd="0" presId="urn:microsoft.com/office/officeart/2005/8/layout/pyramid2"/>
    <dgm:cxn modelId="{CC3BDEFA-D684-40E3-9413-6BEC1FCAE704}" type="presParOf" srcId="{9FC9C189-0C62-4AE4-A436-61E7E4E68C61}" destId="{24EC5C19-B986-45FF-9598-2FF3A9D2DDB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922766-0F19-4C1D-A4BE-D57DA75C70A2}" type="doc">
      <dgm:prSet loTypeId="urn:microsoft.com/office/officeart/2005/8/layout/hierarchy3" loCatId="hierarchy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F2AA0A9-82ED-48D4-A230-BFB3290A7473}">
      <dgm:prSet phldrT="[Текст]"/>
      <dgm:spPr/>
      <dgm:t>
        <a:bodyPr/>
        <a:lstStyle/>
        <a:p>
          <a:r>
            <a:rPr lang="ru-RU" b="1" dirty="0" smtClean="0"/>
            <a:t>индивидуальные</a:t>
          </a:r>
          <a:endParaRPr lang="ru-RU" b="1" dirty="0"/>
        </a:p>
      </dgm:t>
    </dgm:pt>
    <dgm:pt modelId="{4D357E59-0B91-45C5-ACEE-8A3C426A6C1E}" type="parTrans" cxnId="{292672F7-13D8-468B-9D01-D7958604EBCF}">
      <dgm:prSet/>
      <dgm:spPr/>
      <dgm:t>
        <a:bodyPr/>
        <a:lstStyle/>
        <a:p>
          <a:endParaRPr lang="ru-RU"/>
        </a:p>
      </dgm:t>
    </dgm:pt>
    <dgm:pt modelId="{73301755-7BBC-4925-A181-D2DE98A00CE7}" type="sibTrans" cxnId="{292672F7-13D8-468B-9D01-D7958604EBCF}">
      <dgm:prSet/>
      <dgm:spPr/>
      <dgm:t>
        <a:bodyPr/>
        <a:lstStyle/>
        <a:p>
          <a:endParaRPr lang="ru-RU"/>
        </a:p>
      </dgm:t>
    </dgm:pt>
    <dgm:pt modelId="{04C0911A-EF4B-442C-AB8E-4C416CED56DF}">
      <dgm:prSet phldrT="[Текст]" custT="1"/>
      <dgm:spPr/>
      <dgm:t>
        <a:bodyPr/>
        <a:lstStyle/>
        <a:p>
          <a:r>
            <a:rPr lang="ru-RU" sz="1400" dirty="0" smtClean="0"/>
            <a:t>Беседы/</a:t>
          </a:r>
        </a:p>
        <a:p>
          <a:r>
            <a:rPr lang="ru-RU" sz="1400" dirty="0" smtClean="0"/>
            <a:t>консультирование</a:t>
          </a:r>
          <a:endParaRPr lang="ru-RU" sz="1400" dirty="0"/>
        </a:p>
      </dgm:t>
    </dgm:pt>
    <dgm:pt modelId="{8B00954A-1F0C-473D-AD56-B8E59DC8C5B5}" type="parTrans" cxnId="{0359CAC4-864A-4290-B44E-FAD26D046B06}">
      <dgm:prSet/>
      <dgm:spPr/>
      <dgm:t>
        <a:bodyPr/>
        <a:lstStyle/>
        <a:p>
          <a:endParaRPr lang="ru-RU"/>
        </a:p>
      </dgm:t>
    </dgm:pt>
    <dgm:pt modelId="{E781F6BC-D19E-455C-A172-BB2224054C63}" type="sibTrans" cxnId="{0359CAC4-864A-4290-B44E-FAD26D046B06}">
      <dgm:prSet/>
      <dgm:spPr/>
      <dgm:t>
        <a:bodyPr/>
        <a:lstStyle/>
        <a:p>
          <a:endParaRPr lang="ru-RU"/>
        </a:p>
      </dgm:t>
    </dgm:pt>
    <dgm:pt modelId="{634F0B98-2332-4CA8-A6E9-8A6238E648A1}">
      <dgm:prSet phldrT="[Текст]" custT="1"/>
      <dgm:spPr/>
      <dgm:t>
        <a:bodyPr/>
        <a:lstStyle/>
        <a:p>
          <a:r>
            <a:rPr lang="ru-RU" sz="1400" dirty="0" smtClean="0"/>
            <a:t>Анкетирование/</a:t>
          </a:r>
        </a:p>
        <a:p>
          <a:r>
            <a:rPr lang="ru-RU" sz="1400" dirty="0" smtClean="0"/>
            <a:t>тестирование</a:t>
          </a:r>
          <a:endParaRPr lang="ru-RU" sz="1400" dirty="0"/>
        </a:p>
      </dgm:t>
    </dgm:pt>
    <dgm:pt modelId="{99FFC1BE-7AC4-41E4-9CCE-EAA9A678377F}" type="parTrans" cxnId="{D30D1F68-5EE2-44AE-A1D3-9B98D48417EC}">
      <dgm:prSet/>
      <dgm:spPr/>
      <dgm:t>
        <a:bodyPr/>
        <a:lstStyle/>
        <a:p>
          <a:endParaRPr lang="ru-RU"/>
        </a:p>
      </dgm:t>
    </dgm:pt>
    <dgm:pt modelId="{D18C6E6C-6804-4987-8ECD-B18F4FDEFC26}" type="sibTrans" cxnId="{D30D1F68-5EE2-44AE-A1D3-9B98D48417EC}">
      <dgm:prSet/>
      <dgm:spPr/>
      <dgm:t>
        <a:bodyPr/>
        <a:lstStyle/>
        <a:p>
          <a:endParaRPr lang="ru-RU"/>
        </a:p>
      </dgm:t>
    </dgm:pt>
    <dgm:pt modelId="{44403A92-1587-45E0-AF35-04D0E21C0306}">
      <dgm:prSet phldrT="[Текст]"/>
      <dgm:spPr/>
      <dgm:t>
        <a:bodyPr/>
        <a:lstStyle/>
        <a:p>
          <a:r>
            <a:rPr lang="ru-RU" b="1" dirty="0" smtClean="0"/>
            <a:t>групповые</a:t>
          </a:r>
          <a:endParaRPr lang="ru-RU" b="1" dirty="0"/>
        </a:p>
      </dgm:t>
    </dgm:pt>
    <dgm:pt modelId="{6F489BFC-3702-4669-AFAB-A6E2184B55DF}" type="parTrans" cxnId="{37080751-4686-4DE7-B0E8-FB9368830825}">
      <dgm:prSet/>
      <dgm:spPr/>
      <dgm:t>
        <a:bodyPr/>
        <a:lstStyle/>
        <a:p>
          <a:endParaRPr lang="ru-RU"/>
        </a:p>
      </dgm:t>
    </dgm:pt>
    <dgm:pt modelId="{434A0286-D3E6-43DD-97E7-71E15A22B9EF}" type="sibTrans" cxnId="{37080751-4686-4DE7-B0E8-FB9368830825}">
      <dgm:prSet/>
      <dgm:spPr/>
      <dgm:t>
        <a:bodyPr/>
        <a:lstStyle/>
        <a:p>
          <a:endParaRPr lang="ru-RU"/>
        </a:p>
      </dgm:t>
    </dgm:pt>
    <dgm:pt modelId="{BBDE62A1-AC3F-405A-A0D8-8424DC3688EE}">
      <dgm:prSet phldrT="[Текст]" custT="1"/>
      <dgm:spPr/>
      <dgm:t>
        <a:bodyPr/>
        <a:lstStyle/>
        <a:p>
          <a:r>
            <a:rPr lang="ru-RU" sz="1400" dirty="0" smtClean="0"/>
            <a:t>Семинары/</a:t>
          </a:r>
        </a:p>
        <a:p>
          <a:r>
            <a:rPr lang="ru-RU" sz="1400" dirty="0" smtClean="0"/>
            <a:t>практикумы</a:t>
          </a:r>
          <a:endParaRPr lang="ru-RU" sz="1400" dirty="0"/>
        </a:p>
      </dgm:t>
    </dgm:pt>
    <dgm:pt modelId="{E4F9A64F-1E95-41D8-93BC-B12E5CF105F7}" type="parTrans" cxnId="{65EACF9C-2073-4595-99C2-A6A6E0B08679}">
      <dgm:prSet/>
      <dgm:spPr/>
      <dgm:t>
        <a:bodyPr/>
        <a:lstStyle/>
        <a:p>
          <a:endParaRPr lang="ru-RU"/>
        </a:p>
      </dgm:t>
    </dgm:pt>
    <dgm:pt modelId="{EF1F1B23-395A-4C34-B5A7-55E043FE5CB4}" type="sibTrans" cxnId="{65EACF9C-2073-4595-99C2-A6A6E0B08679}">
      <dgm:prSet/>
      <dgm:spPr/>
      <dgm:t>
        <a:bodyPr/>
        <a:lstStyle/>
        <a:p>
          <a:endParaRPr lang="ru-RU"/>
        </a:p>
      </dgm:t>
    </dgm:pt>
    <dgm:pt modelId="{08413AB0-FAAD-48F3-8AA6-83F9C703E88B}">
      <dgm:prSet phldrT="[Текст]" custT="1"/>
      <dgm:spPr/>
      <dgm:t>
        <a:bodyPr/>
        <a:lstStyle/>
        <a:p>
          <a:r>
            <a:rPr lang="ru-RU" sz="1400" dirty="0" smtClean="0"/>
            <a:t>Тренинги/</a:t>
          </a:r>
        </a:p>
        <a:p>
          <a:r>
            <a:rPr lang="ru-RU" sz="1400" dirty="0" smtClean="0"/>
            <a:t>конференции</a:t>
          </a:r>
          <a:endParaRPr lang="ru-RU" sz="1400" dirty="0"/>
        </a:p>
      </dgm:t>
    </dgm:pt>
    <dgm:pt modelId="{456CB306-7760-4331-AEC9-3562203CF63B}" type="parTrans" cxnId="{EF8F211C-5DC5-4EDA-9E1A-55A121C2E480}">
      <dgm:prSet/>
      <dgm:spPr/>
      <dgm:t>
        <a:bodyPr/>
        <a:lstStyle/>
        <a:p>
          <a:endParaRPr lang="ru-RU"/>
        </a:p>
      </dgm:t>
    </dgm:pt>
    <dgm:pt modelId="{E067D703-A4B0-4009-A420-F85E26E9FE18}" type="sibTrans" cxnId="{EF8F211C-5DC5-4EDA-9E1A-55A121C2E480}">
      <dgm:prSet/>
      <dgm:spPr/>
      <dgm:t>
        <a:bodyPr/>
        <a:lstStyle/>
        <a:p>
          <a:endParaRPr lang="ru-RU"/>
        </a:p>
      </dgm:t>
    </dgm:pt>
    <dgm:pt modelId="{E6074C6B-75A6-41DB-93BA-BAD1768F5223}">
      <dgm:prSet custT="1"/>
      <dgm:spPr/>
      <dgm:t>
        <a:bodyPr/>
        <a:lstStyle/>
        <a:p>
          <a:r>
            <a:rPr lang="ru-RU" sz="1400" dirty="0" smtClean="0"/>
            <a:t>Телефон доверия/</a:t>
          </a:r>
        </a:p>
        <a:p>
          <a:r>
            <a:rPr lang="ru-RU" sz="1400" dirty="0" smtClean="0"/>
            <a:t>почтовый</a:t>
          </a:r>
        </a:p>
        <a:p>
          <a:r>
            <a:rPr lang="ru-RU" sz="1400" dirty="0" smtClean="0"/>
            <a:t>ящик</a:t>
          </a:r>
          <a:endParaRPr lang="ru-RU" sz="1400" dirty="0"/>
        </a:p>
      </dgm:t>
    </dgm:pt>
    <dgm:pt modelId="{AA5F26EC-B1C5-4216-9A15-3F8474C587B5}" type="parTrans" cxnId="{0C899765-2F70-4B57-95E2-630EF72E07C7}">
      <dgm:prSet/>
      <dgm:spPr/>
      <dgm:t>
        <a:bodyPr/>
        <a:lstStyle/>
        <a:p>
          <a:endParaRPr lang="ru-RU"/>
        </a:p>
      </dgm:t>
    </dgm:pt>
    <dgm:pt modelId="{A724495D-D1A2-46CE-B11E-13F691CEE488}" type="sibTrans" cxnId="{0C899765-2F70-4B57-95E2-630EF72E07C7}">
      <dgm:prSet/>
      <dgm:spPr/>
      <dgm:t>
        <a:bodyPr/>
        <a:lstStyle/>
        <a:p>
          <a:endParaRPr lang="ru-RU"/>
        </a:p>
      </dgm:t>
    </dgm:pt>
    <dgm:pt modelId="{61F51CA1-FB2A-4865-8599-681DCA00F584}">
      <dgm:prSet custT="1"/>
      <dgm:spPr/>
      <dgm:t>
        <a:bodyPr/>
        <a:lstStyle/>
        <a:p>
          <a:r>
            <a:rPr lang="ru-RU" sz="1400" dirty="0" smtClean="0"/>
            <a:t>Родительский клуб/</a:t>
          </a:r>
        </a:p>
        <a:p>
          <a:r>
            <a:rPr lang="ru-RU" sz="1400" dirty="0" smtClean="0"/>
            <a:t>родительский всеобуч</a:t>
          </a:r>
          <a:endParaRPr lang="ru-RU" sz="1400" dirty="0"/>
        </a:p>
      </dgm:t>
    </dgm:pt>
    <dgm:pt modelId="{400AC774-4D24-4BDE-8A71-BCB95B9DA125}" type="parTrans" cxnId="{944489C7-3200-4530-BB77-33CE73B174E8}">
      <dgm:prSet/>
      <dgm:spPr/>
      <dgm:t>
        <a:bodyPr/>
        <a:lstStyle/>
        <a:p>
          <a:endParaRPr lang="ru-RU"/>
        </a:p>
      </dgm:t>
    </dgm:pt>
    <dgm:pt modelId="{D942F184-E107-4230-B8BB-ADBFD586A699}" type="sibTrans" cxnId="{944489C7-3200-4530-BB77-33CE73B174E8}">
      <dgm:prSet/>
      <dgm:spPr/>
      <dgm:t>
        <a:bodyPr/>
        <a:lstStyle/>
        <a:p>
          <a:endParaRPr lang="ru-RU"/>
        </a:p>
      </dgm:t>
    </dgm:pt>
    <dgm:pt modelId="{84C7F86C-0C56-42B0-BE9B-DF2BD7D7834B}" type="pres">
      <dgm:prSet presAssocID="{92922766-0F19-4C1D-A4BE-D57DA75C70A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9F71511-F42F-4F43-965D-EC3B640BBC25}" type="pres">
      <dgm:prSet presAssocID="{6F2AA0A9-82ED-48D4-A230-BFB3290A7473}" presName="root" presStyleCnt="0"/>
      <dgm:spPr/>
    </dgm:pt>
    <dgm:pt modelId="{C3D1C26A-7772-4D0D-B904-6E66CA7F1704}" type="pres">
      <dgm:prSet presAssocID="{6F2AA0A9-82ED-48D4-A230-BFB3290A7473}" presName="rootComposite" presStyleCnt="0"/>
      <dgm:spPr/>
    </dgm:pt>
    <dgm:pt modelId="{FC8F67AF-FAA0-4927-9FD4-C2329FBBEDBC}" type="pres">
      <dgm:prSet presAssocID="{6F2AA0A9-82ED-48D4-A230-BFB3290A7473}" presName="rootText" presStyleLbl="node1" presStyleIdx="0" presStyleCnt="2" custScaleX="130931"/>
      <dgm:spPr/>
    </dgm:pt>
    <dgm:pt modelId="{7A2809CD-5EB1-4C51-BA5C-72C756EDF7B7}" type="pres">
      <dgm:prSet presAssocID="{6F2AA0A9-82ED-48D4-A230-BFB3290A7473}" presName="rootConnector" presStyleLbl="node1" presStyleIdx="0" presStyleCnt="2"/>
      <dgm:spPr/>
    </dgm:pt>
    <dgm:pt modelId="{6B33B21E-AE4C-46B5-9EA3-7FE7DDF52113}" type="pres">
      <dgm:prSet presAssocID="{6F2AA0A9-82ED-48D4-A230-BFB3290A7473}" presName="childShape" presStyleCnt="0"/>
      <dgm:spPr/>
    </dgm:pt>
    <dgm:pt modelId="{06482510-CDEE-49E4-B3B3-7E119187BA41}" type="pres">
      <dgm:prSet presAssocID="{8B00954A-1F0C-473D-AD56-B8E59DC8C5B5}" presName="Name13" presStyleLbl="parChTrans1D2" presStyleIdx="0" presStyleCnt="6"/>
      <dgm:spPr/>
    </dgm:pt>
    <dgm:pt modelId="{CA77A61F-AC92-4ED0-9597-7ABA8CA439D7}" type="pres">
      <dgm:prSet presAssocID="{04C0911A-EF4B-442C-AB8E-4C416CED56DF}" presName="childText" presStyleLbl="bgAcc1" presStyleIdx="0" presStyleCnt="6" custScaleX="131250">
        <dgm:presLayoutVars>
          <dgm:bulletEnabled val="1"/>
        </dgm:presLayoutVars>
      </dgm:prSet>
      <dgm:spPr/>
    </dgm:pt>
    <dgm:pt modelId="{E8614638-287E-4375-BD27-AB4EA0C2D9D5}" type="pres">
      <dgm:prSet presAssocID="{99FFC1BE-7AC4-41E4-9CCE-EAA9A678377F}" presName="Name13" presStyleLbl="parChTrans1D2" presStyleIdx="1" presStyleCnt="6"/>
      <dgm:spPr/>
    </dgm:pt>
    <dgm:pt modelId="{BCFAB92A-2223-478C-9CFD-E6214FD0ADFC}" type="pres">
      <dgm:prSet presAssocID="{634F0B98-2332-4CA8-A6E9-8A6238E648A1}" presName="childText" presStyleLbl="bgAcc1" presStyleIdx="1" presStyleCnt="6" custScaleX="131250">
        <dgm:presLayoutVars>
          <dgm:bulletEnabled val="1"/>
        </dgm:presLayoutVars>
      </dgm:prSet>
      <dgm:spPr/>
    </dgm:pt>
    <dgm:pt modelId="{9E9C799D-8DC2-4B5C-B05B-35ACB40824C6}" type="pres">
      <dgm:prSet presAssocID="{AA5F26EC-B1C5-4216-9A15-3F8474C587B5}" presName="Name13" presStyleLbl="parChTrans1D2" presStyleIdx="2" presStyleCnt="6"/>
      <dgm:spPr/>
    </dgm:pt>
    <dgm:pt modelId="{0D043AD4-B37F-4B9A-B14B-055AB8D8D5EA}" type="pres">
      <dgm:prSet presAssocID="{E6074C6B-75A6-41DB-93BA-BAD1768F5223}" presName="childText" presStyleLbl="bgAcc1" presStyleIdx="2" presStyleCnt="6" custScaleX="131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F757C-9028-4158-805F-4B67A2E35A2C}" type="pres">
      <dgm:prSet presAssocID="{44403A92-1587-45E0-AF35-04D0E21C0306}" presName="root" presStyleCnt="0"/>
      <dgm:spPr/>
    </dgm:pt>
    <dgm:pt modelId="{DC096EA4-BDE2-4683-B2F4-E7CBC86AC677}" type="pres">
      <dgm:prSet presAssocID="{44403A92-1587-45E0-AF35-04D0E21C0306}" presName="rootComposite" presStyleCnt="0"/>
      <dgm:spPr/>
    </dgm:pt>
    <dgm:pt modelId="{F2E74FBF-D2AA-45B3-919F-67101C8551CB}" type="pres">
      <dgm:prSet presAssocID="{44403A92-1587-45E0-AF35-04D0E21C0306}" presName="rootText" presStyleLbl="node1" presStyleIdx="1" presStyleCnt="2" custScaleX="130931"/>
      <dgm:spPr/>
    </dgm:pt>
    <dgm:pt modelId="{F0D1858C-99C2-4395-B1F7-3F50CC7BC720}" type="pres">
      <dgm:prSet presAssocID="{44403A92-1587-45E0-AF35-04D0E21C0306}" presName="rootConnector" presStyleLbl="node1" presStyleIdx="1" presStyleCnt="2"/>
      <dgm:spPr/>
    </dgm:pt>
    <dgm:pt modelId="{4E7E4F70-585F-456A-ABA9-E0466B40DF4C}" type="pres">
      <dgm:prSet presAssocID="{44403A92-1587-45E0-AF35-04D0E21C0306}" presName="childShape" presStyleCnt="0"/>
      <dgm:spPr/>
    </dgm:pt>
    <dgm:pt modelId="{EEABE7F5-0F0D-4D9B-9DCE-391C726753F5}" type="pres">
      <dgm:prSet presAssocID="{E4F9A64F-1E95-41D8-93BC-B12E5CF105F7}" presName="Name13" presStyleLbl="parChTrans1D2" presStyleIdx="3" presStyleCnt="6"/>
      <dgm:spPr/>
    </dgm:pt>
    <dgm:pt modelId="{FEF8EBF2-A96E-436F-8C1A-F4E3FE4E5559}" type="pres">
      <dgm:prSet presAssocID="{BBDE62A1-AC3F-405A-A0D8-8424DC3688EE}" presName="childText" presStyleLbl="bgAcc1" presStyleIdx="3" presStyleCnt="6" custScaleX="131657">
        <dgm:presLayoutVars>
          <dgm:bulletEnabled val="1"/>
        </dgm:presLayoutVars>
      </dgm:prSet>
      <dgm:spPr/>
    </dgm:pt>
    <dgm:pt modelId="{A163DCB7-E468-463F-A4E5-A51DC419FC7E}" type="pres">
      <dgm:prSet presAssocID="{456CB306-7760-4331-AEC9-3562203CF63B}" presName="Name13" presStyleLbl="parChTrans1D2" presStyleIdx="4" presStyleCnt="6"/>
      <dgm:spPr/>
    </dgm:pt>
    <dgm:pt modelId="{6483AB67-EDEC-4A70-9E3B-25B5AA4B9B8B}" type="pres">
      <dgm:prSet presAssocID="{08413AB0-FAAD-48F3-8AA6-83F9C703E88B}" presName="childText" presStyleLbl="bgAcc1" presStyleIdx="4" presStyleCnt="6" custScaleX="131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4C7371-93C0-4E05-972E-0487FF7F4962}" type="pres">
      <dgm:prSet presAssocID="{400AC774-4D24-4BDE-8A71-BCB95B9DA125}" presName="Name13" presStyleLbl="parChTrans1D2" presStyleIdx="5" presStyleCnt="6"/>
      <dgm:spPr/>
    </dgm:pt>
    <dgm:pt modelId="{7BA3E1D9-D09B-4F50-8653-9700912A5523}" type="pres">
      <dgm:prSet presAssocID="{61F51CA1-FB2A-4865-8599-681DCA00F584}" presName="childText" presStyleLbl="bgAcc1" presStyleIdx="5" presStyleCnt="6" custScaleX="131657">
        <dgm:presLayoutVars>
          <dgm:bulletEnabled val="1"/>
        </dgm:presLayoutVars>
      </dgm:prSet>
      <dgm:spPr/>
    </dgm:pt>
  </dgm:ptLst>
  <dgm:cxnLst>
    <dgm:cxn modelId="{D30D1F68-5EE2-44AE-A1D3-9B98D48417EC}" srcId="{6F2AA0A9-82ED-48D4-A230-BFB3290A7473}" destId="{634F0B98-2332-4CA8-A6E9-8A6238E648A1}" srcOrd="1" destOrd="0" parTransId="{99FFC1BE-7AC4-41E4-9CCE-EAA9A678377F}" sibTransId="{D18C6E6C-6804-4987-8ECD-B18F4FDEFC26}"/>
    <dgm:cxn modelId="{36C8B5D7-1DEA-4F4C-8DC1-38C02D26DC4F}" type="presOf" srcId="{456CB306-7760-4331-AEC9-3562203CF63B}" destId="{A163DCB7-E468-463F-A4E5-A51DC419FC7E}" srcOrd="0" destOrd="0" presId="urn:microsoft.com/office/officeart/2005/8/layout/hierarchy3"/>
    <dgm:cxn modelId="{0359CAC4-864A-4290-B44E-FAD26D046B06}" srcId="{6F2AA0A9-82ED-48D4-A230-BFB3290A7473}" destId="{04C0911A-EF4B-442C-AB8E-4C416CED56DF}" srcOrd="0" destOrd="0" parTransId="{8B00954A-1F0C-473D-AD56-B8E59DC8C5B5}" sibTransId="{E781F6BC-D19E-455C-A172-BB2224054C63}"/>
    <dgm:cxn modelId="{09BCCF7C-ED22-4F64-9B17-4408698264BC}" type="presOf" srcId="{04C0911A-EF4B-442C-AB8E-4C416CED56DF}" destId="{CA77A61F-AC92-4ED0-9597-7ABA8CA439D7}" srcOrd="0" destOrd="0" presId="urn:microsoft.com/office/officeart/2005/8/layout/hierarchy3"/>
    <dgm:cxn modelId="{B214CA84-5F32-40CD-9DAE-7E0B06B884DD}" type="presOf" srcId="{634F0B98-2332-4CA8-A6E9-8A6238E648A1}" destId="{BCFAB92A-2223-478C-9CFD-E6214FD0ADFC}" srcOrd="0" destOrd="0" presId="urn:microsoft.com/office/officeart/2005/8/layout/hierarchy3"/>
    <dgm:cxn modelId="{CCB11DC5-F0DC-49F3-97B1-2387BD0132BE}" type="presOf" srcId="{8B00954A-1F0C-473D-AD56-B8E59DC8C5B5}" destId="{06482510-CDEE-49E4-B3B3-7E119187BA41}" srcOrd="0" destOrd="0" presId="urn:microsoft.com/office/officeart/2005/8/layout/hierarchy3"/>
    <dgm:cxn modelId="{452C7D6D-9268-4C0E-9096-898C766A11D4}" type="presOf" srcId="{BBDE62A1-AC3F-405A-A0D8-8424DC3688EE}" destId="{FEF8EBF2-A96E-436F-8C1A-F4E3FE4E5559}" srcOrd="0" destOrd="0" presId="urn:microsoft.com/office/officeart/2005/8/layout/hierarchy3"/>
    <dgm:cxn modelId="{0C899765-2F70-4B57-95E2-630EF72E07C7}" srcId="{6F2AA0A9-82ED-48D4-A230-BFB3290A7473}" destId="{E6074C6B-75A6-41DB-93BA-BAD1768F5223}" srcOrd="2" destOrd="0" parTransId="{AA5F26EC-B1C5-4216-9A15-3F8474C587B5}" sibTransId="{A724495D-D1A2-46CE-B11E-13F691CEE488}"/>
    <dgm:cxn modelId="{1E2B5341-AE0E-4C41-9D04-34C339161C6C}" type="presOf" srcId="{61F51CA1-FB2A-4865-8599-681DCA00F584}" destId="{7BA3E1D9-D09B-4F50-8653-9700912A5523}" srcOrd="0" destOrd="0" presId="urn:microsoft.com/office/officeart/2005/8/layout/hierarchy3"/>
    <dgm:cxn modelId="{126256FF-6863-42E7-B34C-DC6F675B0F29}" type="presOf" srcId="{99FFC1BE-7AC4-41E4-9CCE-EAA9A678377F}" destId="{E8614638-287E-4375-BD27-AB4EA0C2D9D5}" srcOrd="0" destOrd="0" presId="urn:microsoft.com/office/officeart/2005/8/layout/hierarchy3"/>
    <dgm:cxn modelId="{944489C7-3200-4530-BB77-33CE73B174E8}" srcId="{44403A92-1587-45E0-AF35-04D0E21C0306}" destId="{61F51CA1-FB2A-4865-8599-681DCA00F584}" srcOrd="2" destOrd="0" parTransId="{400AC774-4D24-4BDE-8A71-BCB95B9DA125}" sibTransId="{D942F184-E107-4230-B8BB-ADBFD586A699}"/>
    <dgm:cxn modelId="{8A0F062C-D226-413B-8767-60F2B112B87C}" type="presOf" srcId="{E6074C6B-75A6-41DB-93BA-BAD1768F5223}" destId="{0D043AD4-B37F-4B9A-B14B-055AB8D8D5EA}" srcOrd="0" destOrd="0" presId="urn:microsoft.com/office/officeart/2005/8/layout/hierarchy3"/>
    <dgm:cxn modelId="{292672F7-13D8-468B-9D01-D7958604EBCF}" srcId="{92922766-0F19-4C1D-A4BE-D57DA75C70A2}" destId="{6F2AA0A9-82ED-48D4-A230-BFB3290A7473}" srcOrd="0" destOrd="0" parTransId="{4D357E59-0B91-45C5-ACEE-8A3C426A6C1E}" sibTransId="{73301755-7BBC-4925-A181-D2DE98A00CE7}"/>
    <dgm:cxn modelId="{37080751-4686-4DE7-B0E8-FB9368830825}" srcId="{92922766-0F19-4C1D-A4BE-D57DA75C70A2}" destId="{44403A92-1587-45E0-AF35-04D0E21C0306}" srcOrd="1" destOrd="0" parTransId="{6F489BFC-3702-4669-AFAB-A6E2184B55DF}" sibTransId="{434A0286-D3E6-43DD-97E7-71E15A22B9EF}"/>
    <dgm:cxn modelId="{EF8F211C-5DC5-4EDA-9E1A-55A121C2E480}" srcId="{44403A92-1587-45E0-AF35-04D0E21C0306}" destId="{08413AB0-FAAD-48F3-8AA6-83F9C703E88B}" srcOrd="1" destOrd="0" parTransId="{456CB306-7760-4331-AEC9-3562203CF63B}" sibTransId="{E067D703-A4B0-4009-A420-F85E26E9FE18}"/>
    <dgm:cxn modelId="{5F026468-9A44-40DA-9656-580F6DCB963D}" type="presOf" srcId="{AA5F26EC-B1C5-4216-9A15-3F8474C587B5}" destId="{9E9C799D-8DC2-4B5C-B05B-35ACB40824C6}" srcOrd="0" destOrd="0" presId="urn:microsoft.com/office/officeart/2005/8/layout/hierarchy3"/>
    <dgm:cxn modelId="{3319DB61-A7CD-4879-AE79-AD7B22EF2A3F}" type="presOf" srcId="{92922766-0F19-4C1D-A4BE-D57DA75C70A2}" destId="{84C7F86C-0C56-42B0-BE9B-DF2BD7D7834B}" srcOrd="0" destOrd="0" presId="urn:microsoft.com/office/officeart/2005/8/layout/hierarchy3"/>
    <dgm:cxn modelId="{C11044E5-0A1C-443A-AE5A-B0D2062389F7}" type="presOf" srcId="{6F2AA0A9-82ED-48D4-A230-BFB3290A7473}" destId="{FC8F67AF-FAA0-4927-9FD4-C2329FBBEDBC}" srcOrd="0" destOrd="0" presId="urn:microsoft.com/office/officeart/2005/8/layout/hierarchy3"/>
    <dgm:cxn modelId="{BA6BEE9B-2BDD-4BE5-B66E-35CA52F75DB6}" type="presOf" srcId="{44403A92-1587-45E0-AF35-04D0E21C0306}" destId="{F0D1858C-99C2-4395-B1F7-3F50CC7BC720}" srcOrd="1" destOrd="0" presId="urn:microsoft.com/office/officeart/2005/8/layout/hierarchy3"/>
    <dgm:cxn modelId="{354DFFC8-E770-43D6-92A7-98DED875DE4B}" type="presOf" srcId="{400AC774-4D24-4BDE-8A71-BCB95B9DA125}" destId="{2F4C7371-93C0-4E05-972E-0487FF7F4962}" srcOrd="0" destOrd="0" presId="urn:microsoft.com/office/officeart/2005/8/layout/hierarchy3"/>
    <dgm:cxn modelId="{B6E6877C-DF1A-40C2-9CC7-8056A9D7EAA0}" type="presOf" srcId="{44403A92-1587-45E0-AF35-04D0E21C0306}" destId="{F2E74FBF-D2AA-45B3-919F-67101C8551CB}" srcOrd="0" destOrd="0" presId="urn:microsoft.com/office/officeart/2005/8/layout/hierarchy3"/>
    <dgm:cxn modelId="{A1E3D890-28D4-4664-A128-B099A4BDCC83}" type="presOf" srcId="{08413AB0-FAAD-48F3-8AA6-83F9C703E88B}" destId="{6483AB67-EDEC-4A70-9E3B-25B5AA4B9B8B}" srcOrd="0" destOrd="0" presId="urn:microsoft.com/office/officeart/2005/8/layout/hierarchy3"/>
    <dgm:cxn modelId="{65EACF9C-2073-4595-99C2-A6A6E0B08679}" srcId="{44403A92-1587-45E0-AF35-04D0E21C0306}" destId="{BBDE62A1-AC3F-405A-A0D8-8424DC3688EE}" srcOrd="0" destOrd="0" parTransId="{E4F9A64F-1E95-41D8-93BC-B12E5CF105F7}" sibTransId="{EF1F1B23-395A-4C34-B5A7-55E043FE5CB4}"/>
    <dgm:cxn modelId="{91BF3E87-D0E6-40B8-9FB3-17101633B699}" type="presOf" srcId="{E4F9A64F-1E95-41D8-93BC-B12E5CF105F7}" destId="{EEABE7F5-0F0D-4D9B-9DCE-391C726753F5}" srcOrd="0" destOrd="0" presId="urn:microsoft.com/office/officeart/2005/8/layout/hierarchy3"/>
    <dgm:cxn modelId="{D5F4F8AF-EA7F-42B5-BCC5-588F33BE3B52}" type="presOf" srcId="{6F2AA0A9-82ED-48D4-A230-BFB3290A7473}" destId="{7A2809CD-5EB1-4C51-BA5C-72C756EDF7B7}" srcOrd="1" destOrd="0" presId="urn:microsoft.com/office/officeart/2005/8/layout/hierarchy3"/>
    <dgm:cxn modelId="{B3192CBB-587D-42C2-93AA-5CAD26E5DB9B}" type="presParOf" srcId="{84C7F86C-0C56-42B0-BE9B-DF2BD7D7834B}" destId="{49F71511-F42F-4F43-965D-EC3B640BBC25}" srcOrd="0" destOrd="0" presId="urn:microsoft.com/office/officeart/2005/8/layout/hierarchy3"/>
    <dgm:cxn modelId="{DE036321-44A2-4EE8-8273-A575E254076F}" type="presParOf" srcId="{49F71511-F42F-4F43-965D-EC3B640BBC25}" destId="{C3D1C26A-7772-4D0D-B904-6E66CA7F1704}" srcOrd="0" destOrd="0" presId="urn:microsoft.com/office/officeart/2005/8/layout/hierarchy3"/>
    <dgm:cxn modelId="{4D2A4019-754A-452D-905B-7E0A3B9425C2}" type="presParOf" srcId="{C3D1C26A-7772-4D0D-B904-6E66CA7F1704}" destId="{FC8F67AF-FAA0-4927-9FD4-C2329FBBEDBC}" srcOrd="0" destOrd="0" presId="urn:microsoft.com/office/officeart/2005/8/layout/hierarchy3"/>
    <dgm:cxn modelId="{366E2A43-3E70-40A7-909C-2E91F96161E5}" type="presParOf" srcId="{C3D1C26A-7772-4D0D-B904-6E66CA7F1704}" destId="{7A2809CD-5EB1-4C51-BA5C-72C756EDF7B7}" srcOrd="1" destOrd="0" presId="urn:microsoft.com/office/officeart/2005/8/layout/hierarchy3"/>
    <dgm:cxn modelId="{A0E76F2E-3B12-476C-94FF-AE4B1E8CD7F4}" type="presParOf" srcId="{49F71511-F42F-4F43-965D-EC3B640BBC25}" destId="{6B33B21E-AE4C-46B5-9EA3-7FE7DDF52113}" srcOrd="1" destOrd="0" presId="urn:microsoft.com/office/officeart/2005/8/layout/hierarchy3"/>
    <dgm:cxn modelId="{751C5210-4165-40CC-8785-5EA3BEE337DE}" type="presParOf" srcId="{6B33B21E-AE4C-46B5-9EA3-7FE7DDF52113}" destId="{06482510-CDEE-49E4-B3B3-7E119187BA41}" srcOrd="0" destOrd="0" presId="urn:microsoft.com/office/officeart/2005/8/layout/hierarchy3"/>
    <dgm:cxn modelId="{1582BDAE-8EAC-4453-9366-6F5556F51D2A}" type="presParOf" srcId="{6B33B21E-AE4C-46B5-9EA3-7FE7DDF52113}" destId="{CA77A61F-AC92-4ED0-9597-7ABA8CA439D7}" srcOrd="1" destOrd="0" presId="urn:microsoft.com/office/officeart/2005/8/layout/hierarchy3"/>
    <dgm:cxn modelId="{069C0453-7844-4327-9E66-3374F115BF51}" type="presParOf" srcId="{6B33B21E-AE4C-46B5-9EA3-7FE7DDF52113}" destId="{E8614638-287E-4375-BD27-AB4EA0C2D9D5}" srcOrd="2" destOrd="0" presId="urn:microsoft.com/office/officeart/2005/8/layout/hierarchy3"/>
    <dgm:cxn modelId="{C43E9786-D5A5-4E61-923B-AB5A08BF0D0A}" type="presParOf" srcId="{6B33B21E-AE4C-46B5-9EA3-7FE7DDF52113}" destId="{BCFAB92A-2223-478C-9CFD-E6214FD0ADFC}" srcOrd="3" destOrd="0" presId="urn:microsoft.com/office/officeart/2005/8/layout/hierarchy3"/>
    <dgm:cxn modelId="{89CC7CFA-623A-4AA4-AF1F-3F3302833019}" type="presParOf" srcId="{6B33B21E-AE4C-46B5-9EA3-7FE7DDF52113}" destId="{9E9C799D-8DC2-4B5C-B05B-35ACB40824C6}" srcOrd="4" destOrd="0" presId="urn:microsoft.com/office/officeart/2005/8/layout/hierarchy3"/>
    <dgm:cxn modelId="{065F0577-D1FF-4ECC-89A6-AA02E3738814}" type="presParOf" srcId="{6B33B21E-AE4C-46B5-9EA3-7FE7DDF52113}" destId="{0D043AD4-B37F-4B9A-B14B-055AB8D8D5EA}" srcOrd="5" destOrd="0" presId="urn:microsoft.com/office/officeart/2005/8/layout/hierarchy3"/>
    <dgm:cxn modelId="{912323E4-92F7-40F6-862C-5B4E65D32AB1}" type="presParOf" srcId="{84C7F86C-0C56-42B0-BE9B-DF2BD7D7834B}" destId="{B44F757C-9028-4158-805F-4B67A2E35A2C}" srcOrd="1" destOrd="0" presId="urn:microsoft.com/office/officeart/2005/8/layout/hierarchy3"/>
    <dgm:cxn modelId="{C9E07130-8C5E-46AD-A8AB-48535FB72DDA}" type="presParOf" srcId="{B44F757C-9028-4158-805F-4B67A2E35A2C}" destId="{DC096EA4-BDE2-4683-B2F4-E7CBC86AC677}" srcOrd="0" destOrd="0" presId="urn:microsoft.com/office/officeart/2005/8/layout/hierarchy3"/>
    <dgm:cxn modelId="{DFF7A51C-DD68-49BA-908B-0CD990AB0973}" type="presParOf" srcId="{DC096EA4-BDE2-4683-B2F4-E7CBC86AC677}" destId="{F2E74FBF-D2AA-45B3-919F-67101C8551CB}" srcOrd="0" destOrd="0" presId="urn:microsoft.com/office/officeart/2005/8/layout/hierarchy3"/>
    <dgm:cxn modelId="{6B81209D-2D13-4B8D-A1A9-A0B44FFC56F5}" type="presParOf" srcId="{DC096EA4-BDE2-4683-B2F4-E7CBC86AC677}" destId="{F0D1858C-99C2-4395-B1F7-3F50CC7BC720}" srcOrd="1" destOrd="0" presId="urn:microsoft.com/office/officeart/2005/8/layout/hierarchy3"/>
    <dgm:cxn modelId="{51E26159-95AA-4197-84EC-641E8DBBABB8}" type="presParOf" srcId="{B44F757C-9028-4158-805F-4B67A2E35A2C}" destId="{4E7E4F70-585F-456A-ABA9-E0466B40DF4C}" srcOrd="1" destOrd="0" presId="urn:microsoft.com/office/officeart/2005/8/layout/hierarchy3"/>
    <dgm:cxn modelId="{58BE9650-CB87-4F95-941D-3460F5C5E318}" type="presParOf" srcId="{4E7E4F70-585F-456A-ABA9-E0466B40DF4C}" destId="{EEABE7F5-0F0D-4D9B-9DCE-391C726753F5}" srcOrd="0" destOrd="0" presId="urn:microsoft.com/office/officeart/2005/8/layout/hierarchy3"/>
    <dgm:cxn modelId="{B8830C05-6A98-4DC4-8743-CC05542AF72D}" type="presParOf" srcId="{4E7E4F70-585F-456A-ABA9-E0466B40DF4C}" destId="{FEF8EBF2-A96E-436F-8C1A-F4E3FE4E5559}" srcOrd="1" destOrd="0" presId="urn:microsoft.com/office/officeart/2005/8/layout/hierarchy3"/>
    <dgm:cxn modelId="{1C04AB1D-915C-4A30-8281-FEFA5CC55543}" type="presParOf" srcId="{4E7E4F70-585F-456A-ABA9-E0466B40DF4C}" destId="{A163DCB7-E468-463F-A4E5-A51DC419FC7E}" srcOrd="2" destOrd="0" presId="urn:microsoft.com/office/officeart/2005/8/layout/hierarchy3"/>
    <dgm:cxn modelId="{EBBA42D8-D137-4C1D-9C4E-E09148709AD8}" type="presParOf" srcId="{4E7E4F70-585F-456A-ABA9-E0466B40DF4C}" destId="{6483AB67-EDEC-4A70-9E3B-25B5AA4B9B8B}" srcOrd="3" destOrd="0" presId="urn:microsoft.com/office/officeart/2005/8/layout/hierarchy3"/>
    <dgm:cxn modelId="{B36F0C73-4DEC-4BCB-B27A-8EB206C62169}" type="presParOf" srcId="{4E7E4F70-585F-456A-ABA9-E0466B40DF4C}" destId="{2F4C7371-93C0-4E05-972E-0487FF7F4962}" srcOrd="4" destOrd="0" presId="urn:microsoft.com/office/officeart/2005/8/layout/hierarchy3"/>
    <dgm:cxn modelId="{70BFA9D2-B15D-43CA-9CC3-592C1310F0FB}" type="presParOf" srcId="{4E7E4F70-585F-456A-ABA9-E0466B40DF4C}" destId="{7BA3E1D9-D09B-4F50-8653-9700912A552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CFA98-13D1-4507-8B1F-A38C570CF1EE}">
      <dsp:nvSpPr>
        <dsp:cNvPr id="0" name=""/>
        <dsp:cNvSpPr/>
      </dsp:nvSpPr>
      <dsp:spPr>
        <a:xfrm>
          <a:off x="637796" y="0"/>
          <a:ext cx="7228359" cy="3157130"/>
        </a:xfrm>
        <a:prstGeom prst="rightArrow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F9D773D-60E8-441A-B7EE-1739E1BB3810}">
      <dsp:nvSpPr>
        <dsp:cNvPr id="0" name=""/>
        <dsp:cNvSpPr/>
      </dsp:nvSpPr>
      <dsp:spPr>
        <a:xfrm>
          <a:off x="5635" y="947139"/>
          <a:ext cx="1545324" cy="1262852"/>
        </a:xfrm>
        <a:prstGeom prst="round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шок</a:t>
          </a:r>
          <a:endParaRPr lang="ru-RU" sz="1600" b="1" kern="120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67282" y="1008786"/>
        <a:ext cx="1422030" cy="1139558"/>
      </dsp:txXfrm>
    </dsp:sp>
    <dsp:sp modelId="{80EEC4B0-EA10-4CE0-8EE4-E0968622E888}">
      <dsp:nvSpPr>
        <dsp:cNvPr id="0" name=""/>
        <dsp:cNvSpPr/>
      </dsp:nvSpPr>
      <dsp:spPr>
        <a:xfrm>
          <a:off x="1706464" y="947139"/>
          <a:ext cx="1689364" cy="1262852"/>
        </a:xfrm>
        <a:prstGeom prst="roundRect">
          <a:avLst/>
        </a:prstGeom>
        <a:solidFill>
          <a:schemeClr val="bg2">
            <a:lumMod val="50000"/>
            <a:lumOff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отрицание</a:t>
          </a:r>
          <a:endParaRPr lang="ru-RU" sz="1600" b="1" kern="120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1768111" y="1008786"/>
        <a:ext cx="1566070" cy="1139558"/>
      </dsp:txXfrm>
    </dsp:sp>
    <dsp:sp modelId="{20E802C5-EADC-40B2-94F0-74E0DB880E4B}">
      <dsp:nvSpPr>
        <dsp:cNvPr id="0" name=""/>
        <dsp:cNvSpPr/>
      </dsp:nvSpPr>
      <dsp:spPr>
        <a:xfrm>
          <a:off x="3551333" y="947139"/>
          <a:ext cx="1545324" cy="1262852"/>
        </a:xfrm>
        <a:prstGeom prst="roundRect">
          <a:avLst/>
        </a:prstGeom>
        <a:gradFill rotWithShape="0">
          <a:gsLst>
            <a:gs pos="0">
              <a:srgbClr val="4472C4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агрессия</a:t>
          </a:r>
          <a:endParaRPr lang="ru-RU" sz="1600" b="1" kern="120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3612980" y="1008786"/>
        <a:ext cx="1422030" cy="1139558"/>
      </dsp:txXfrm>
    </dsp:sp>
    <dsp:sp modelId="{1EBB5F0F-7666-4F31-B8F9-0104C3B9342F}">
      <dsp:nvSpPr>
        <dsp:cNvPr id="0" name=""/>
        <dsp:cNvSpPr/>
      </dsp:nvSpPr>
      <dsp:spPr>
        <a:xfrm>
          <a:off x="5252162" y="947139"/>
          <a:ext cx="1545324" cy="1262852"/>
        </a:xfrm>
        <a:prstGeom prst="roundRect">
          <a:avLst/>
        </a:prstGeom>
        <a:gradFill rotWithShape="0">
          <a:gsLst>
            <a:gs pos="0">
              <a:srgbClr val="4472C4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депрессия</a:t>
          </a:r>
          <a:endParaRPr lang="ru-RU" sz="1600" b="1" kern="120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5313809" y="1008786"/>
        <a:ext cx="1422030" cy="1139558"/>
      </dsp:txXfrm>
    </dsp:sp>
    <dsp:sp modelId="{95C0C3A3-DCC4-4688-9165-BA08D11C1A3B}">
      <dsp:nvSpPr>
        <dsp:cNvPr id="0" name=""/>
        <dsp:cNvSpPr/>
      </dsp:nvSpPr>
      <dsp:spPr>
        <a:xfrm>
          <a:off x="6952992" y="947139"/>
          <a:ext cx="1545324" cy="1262852"/>
        </a:xfrm>
        <a:prstGeom prst="roundRect">
          <a:avLst/>
        </a:prstGeom>
        <a:gradFill rotWithShape="0">
          <a:gsLst>
            <a:gs pos="0">
              <a:srgbClr val="4472C4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принятие</a:t>
          </a:r>
          <a:endParaRPr lang="ru-RU" sz="1600" b="1" kern="120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7014639" y="1008786"/>
        <a:ext cx="1422030" cy="11395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2855D-C331-4EFF-97BA-8BC047B096BD}">
      <dsp:nvSpPr>
        <dsp:cNvPr id="0" name=""/>
        <dsp:cNvSpPr/>
      </dsp:nvSpPr>
      <dsp:spPr>
        <a:xfrm>
          <a:off x="3396" y="191515"/>
          <a:ext cx="3022383" cy="1208953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«особый» ребенок требует больше механической работы, монотонного ухода и присмотра </a:t>
          </a:r>
          <a:endParaRPr lang="ru-RU" sz="1200" b="1" kern="1200" dirty="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607873" y="191515"/>
        <a:ext cx="1813430" cy="1208953"/>
      </dsp:txXfrm>
    </dsp:sp>
    <dsp:sp modelId="{2389DD25-2B96-44B2-B68A-DEE5CEB10166}">
      <dsp:nvSpPr>
        <dsp:cNvPr id="0" name=""/>
        <dsp:cNvSpPr/>
      </dsp:nvSpPr>
      <dsp:spPr>
        <a:xfrm>
          <a:off x="2723541" y="191515"/>
          <a:ext cx="3022383" cy="1208953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ysClr val="window" lastClr="FFFFFF"/>
              </a:solidFill>
              <a:latin typeface="Arial Black" panose="020B0A04020102020204" pitchFamily="34" charset="0"/>
              <a:ea typeface="+mn-ea"/>
              <a:cs typeface="+mn-cs"/>
            </a:rPr>
            <a:t>отклика со стороны ребенка, радостной удовлетворенности мало</a:t>
          </a:r>
          <a:endParaRPr lang="ru-RU" sz="1200" b="1" kern="1200" dirty="0">
            <a:solidFill>
              <a:sysClr val="window" lastClr="FFFFFF"/>
            </a:solidFill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3328018" y="191515"/>
        <a:ext cx="1813430" cy="1208953"/>
      </dsp:txXfrm>
    </dsp:sp>
    <dsp:sp modelId="{94076DEB-9DC3-4F79-A977-2BAAB135DBEC}">
      <dsp:nvSpPr>
        <dsp:cNvPr id="0" name=""/>
        <dsp:cNvSpPr/>
      </dsp:nvSpPr>
      <dsp:spPr>
        <a:xfrm>
          <a:off x="5443686" y="191515"/>
          <a:ext cx="3497773" cy="1208953"/>
        </a:xfrm>
        <a:prstGeom prst="chevron">
          <a:avLst/>
        </a:prstGeom>
        <a:solidFill>
          <a:schemeClr val="bg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rPr>
            <a:t>УТОМЛЕНИЕ</a:t>
          </a:r>
          <a:endParaRPr lang="ru-RU" sz="24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6048163" y="191515"/>
        <a:ext cx="2288820" cy="12089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73782-45A7-4845-89A4-337F36CC4760}">
      <dsp:nvSpPr>
        <dsp:cNvPr id="0" name=""/>
        <dsp:cNvSpPr/>
      </dsp:nvSpPr>
      <dsp:spPr>
        <a:xfrm>
          <a:off x="0" y="1023"/>
          <a:ext cx="7200800" cy="3923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у родителей и детей </a:t>
          </a:r>
          <a:r>
            <a:rPr lang="ru-RU" sz="1200" b="1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фрустрируется</a:t>
          </a: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ряд потребностей, таких как потребность в общении, потребность в продолжение рода </a:t>
          </a:r>
          <a:endParaRPr lang="ru-RU" sz="12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9153" y="20176"/>
        <a:ext cx="7162494" cy="354055"/>
      </dsp:txXfrm>
    </dsp:sp>
    <dsp:sp modelId="{E9803652-FE05-4901-AB60-02B54FFE0BDA}">
      <dsp:nvSpPr>
        <dsp:cNvPr id="0" name=""/>
        <dsp:cNvSpPr/>
      </dsp:nvSpPr>
      <dsp:spPr>
        <a:xfrm>
          <a:off x="0" y="407588"/>
          <a:ext cx="7200800" cy="3923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длительным и иногда хроническим состоянием тревоги, отчаяния, отсутствием перспектив на будущее, одиночеством, непониманием со стороны окружающих людей</a:t>
          </a:r>
          <a:endParaRPr lang="ru-RU" sz="12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9153" y="426741"/>
        <a:ext cx="7162494" cy="354055"/>
      </dsp:txXfrm>
    </dsp:sp>
    <dsp:sp modelId="{30E46720-4C95-4E98-BEAF-2664013D0942}">
      <dsp:nvSpPr>
        <dsp:cNvPr id="0" name=""/>
        <dsp:cNvSpPr/>
      </dsp:nvSpPr>
      <dsp:spPr>
        <a:xfrm>
          <a:off x="0" y="814152"/>
          <a:ext cx="7200800" cy="3923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проблемы сохранения семьи; опасение, что муж оставит семью</a:t>
          </a:r>
          <a:endParaRPr lang="ru-RU" sz="12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9153" y="833305"/>
        <a:ext cx="7162494" cy="354055"/>
      </dsp:txXfrm>
    </dsp:sp>
    <dsp:sp modelId="{8C5262B1-D62E-43B5-8879-CD88D2F7D9AC}">
      <dsp:nvSpPr>
        <dsp:cNvPr id="0" name=""/>
        <dsp:cNvSpPr/>
      </dsp:nvSpPr>
      <dsp:spPr>
        <a:xfrm>
          <a:off x="0" y="1220717"/>
          <a:ext cx="7200800" cy="3923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частые материальные трудности</a:t>
          </a:r>
          <a:endParaRPr lang="ru-RU" sz="12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9153" y="1239870"/>
        <a:ext cx="7162494" cy="354055"/>
      </dsp:txXfrm>
    </dsp:sp>
    <dsp:sp modelId="{C0A3A68E-F725-4557-8F65-430D7FDF7C28}">
      <dsp:nvSpPr>
        <dsp:cNvPr id="0" name=""/>
        <dsp:cNvSpPr/>
      </dsp:nvSpPr>
      <dsp:spPr>
        <a:xfrm>
          <a:off x="0" y="1627281"/>
          <a:ext cx="7200800" cy="3923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проблемы в продолжении карьеры и </a:t>
          </a:r>
          <a:r>
            <a:rPr lang="ru-RU" sz="1200" b="1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самоактуализации</a:t>
          </a: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родителей</a:t>
          </a:r>
          <a:endParaRPr lang="ru-RU" sz="12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9153" y="1646434"/>
        <a:ext cx="7162494" cy="354055"/>
      </dsp:txXfrm>
    </dsp:sp>
    <dsp:sp modelId="{D8F6B478-C2C7-4491-B576-A31DCBC8C14E}">
      <dsp:nvSpPr>
        <dsp:cNvPr id="0" name=""/>
        <dsp:cNvSpPr/>
      </dsp:nvSpPr>
      <dsp:spPr>
        <a:xfrm>
          <a:off x="0" y="2033846"/>
          <a:ext cx="7200800" cy="3923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частые психотравмирующие ситуации, связанные с состоянием здоровья ребенка, социальными проблемами </a:t>
          </a:r>
          <a:endParaRPr lang="ru-RU" sz="12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9153" y="2052999"/>
        <a:ext cx="7162494" cy="354055"/>
      </dsp:txXfrm>
    </dsp:sp>
    <dsp:sp modelId="{989B5287-E8B0-422B-BD73-E28B6D715D36}">
      <dsp:nvSpPr>
        <dsp:cNvPr id="0" name=""/>
        <dsp:cNvSpPr/>
      </dsp:nvSpPr>
      <dsp:spPr>
        <a:xfrm>
          <a:off x="0" y="2440410"/>
          <a:ext cx="7200800" cy="3923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полная поглощенность проблемами, связанными с ребенком</a:t>
          </a:r>
          <a:endParaRPr lang="ru-RU" sz="12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9153" y="2459563"/>
        <a:ext cx="7162494" cy="354055"/>
      </dsp:txXfrm>
    </dsp:sp>
    <dsp:sp modelId="{3AB17FC3-8744-4BAA-B139-1B0619F5C261}">
      <dsp:nvSpPr>
        <dsp:cNvPr id="0" name=""/>
        <dsp:cNvSpPr/>
      </dsp:nvSpPr>
      <dsp:spPr>
        <a:xfrm>
          <a:off x="0" y="2846974"/>
          <a:ext cx="7200800" cy="3923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изоляция от общества в целом</a:t>
          </a:r>
          <a:endParaRPr lang="ru-RU" sz="12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9153" y="2866127"/>
        <a:ext cx="7162494" cy="354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F5A61-51F2-4480-99AD-A0EF8BF24319}">
      <dsp:nvSpPr>
        <dsp:cNvPr id="0" name=""/>
        <dsp:cNvSpPr/>
      </dsp:nvSpPr>
      <dsp:spPr>
        <a:xfrm>
          <a:off x="1566179" y="0"/>
          <a:ext cx="4325318" cy="4325318"/>
        </a:xfrm>
        <a:prstGeom prst="diamond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C4EFF-D2AF-4D8B-A15F-123A46D80E11}">
      <dsp:nvSpPr>
        <dsp:cNvPr id="0" name=""/>
        <dsp:cNvSpPr/>
      </dsp:nvSpPr>
      <dsp:spPr>
        <a:xfrm>
          <a:off x="997579" y="417990"/>
          <a:ext cx="2132681" cy="136230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иметь веру в жизнь, внутреннее спокойствие</a:t>
          </a:r>
          <a:endParaRPr lang="ru-RU" sz="2000" b="1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064081" y="484492"/>
        <a:ext cx="1999677" cy="1229298"/>
      </dsp:txXfrm>
    </dsp:sp>
    <dsp:sp modelId="{AB964E58-583F-432D-B095-E83EC9813B52}">
      <dsp:nvSpPr>
        <dsp:cNvPr id="0" name=""/>
        <dsp:cNvSpPr/>
      </dsp:nvSpPr>
      <dsp:spPr>
        <a:xfrm>
          <a:off x="3805900" y="320994"/>
          <a:ext cx="2167683" cy="138742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иметь родительскую веру в силы и возможности ребенка</a:t>
          </a:r>
          <a:endParaRPr lang="ru-RU" sz="2000" b="1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873628" y="388722"/>
        <a:ext cx="2032227" cy="1251964"/>
      </dsp:txXfrm>
    </dsp:sp>
    <dsp:sp modelId="{E28D7C37-4457-47A1-822B-96F7315ED4D5}">
      <dsp:nvSpPr>
        <dsp:cNvPr id="0" name=""/>
        <dsp:cNvSpPr/>
      </dsp:nvSpPr>
      <dsp:spPr>
        <a:xfrm>
          <a:off x="969652" y="2290189"/>
          <a:ext cx="2168088" cy="1337471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создавать атмосферу похвалы</a:t>
          </a:r>
          <a:endParaRPr lang="ru-RU" sz="2000" b="1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034942" y="2355479"/>
        <a:ext cx="2037508" cy="1206891"/>
      </dsp:txXfrm>
    </dsp:sp>
    <dsp:sp modelId="{7B754754-13C1-40C6-AAAF-FB69FE9AE7D4}">
      <dsp:nvSpPr>
        <dsp:cNvPr id="0" name=""/>
        <dsp:cNvSpPr/>
      </dsp:nvSpPr>
      <dsp:spPr>
        <a:xfrm>
          <a:off x="3880983" y="2328531"/>
          <a:ext cx="2221697" cy="1404794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развивать самостоятельность своего ребенка</a:t>
          </a:r>
          <a:endParaRPr lang="ru-RU" sz="2000" b="1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949559" y="2397107"/>
        <a:ext cx="2084545" cy="1267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EA8A6-E7BF-441B-A6AF-A4D727F6FDC9}">
      <dsp:nvSpPr>
        <dsp:cNvPr id="0" name=""/>
        <dsp:cNvSpPr/>
      </dsp:nvSpPr>
      <dsp:spPr>
        <a:xfrm>
          <a:off x="1420608" y="0"/>
          <a:ext cx="4094008" cy="4094008"/>
        </a:xfrm>
        <a:prstGeom prst="triangle">
          <a:avLst/>
        </a:prstGeom>
        <a:solidFill>
          <a:schemeClr val="accent1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460012F9-892D-4079-A316-0770FBCA06C1}">
      <dsp:nvSpPr>
        <dsp:cNvPr id="0" name=""/>
        <dsp:cNvSpPr/>
      </dsp:nvSpPr>
      <dsp:spPr>
        <a:xfrm>
          <a:off x="3528392" y="375619"/>
          <a:ext cx="3746250" cy="641287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повышение самооценки родителей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559697" y="406924"/>
        <a:ext cx="3683640" cy="578677"/>
      </dsp:txXfrm>
    </dsp:sp>
    <dsp:sp modelId="{194AE089-6010-4763-8264-C52FF7D2DD3C}">
      <dsp:nvSpPr>
        <dsp:cNvPr id="0" name=""/>
        <dsp:cNvSpPr/>
      </dsp:nvSpPr>
      <dsp:spPr>
        <a:xfrm>
          <a:off x="3528392" y="1258546"/>
          <a:ext cx="3746250" cy="77927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оптимизацию психологического климата в семье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566433" y="1296587"/>
        <a:ext cx="3670168" cy="703191"/>
      </dsp:txXfrm>
    </dsp:sp>
    <dsp:sp modelId="{BC1E4BA5-1E73-4D9C-8656-558AF66580BF}">
      <dsp:nvSpPr>
        <dsp:cNvPr id="0" name=""/>
        <dsp:cNvSpPr/>
      </dsp:nvSpPr>
      <dsp:spPr>
        <a:xfrm>
          <a:off x="3510190" y="2205735"/>
          <a:ext cx="3746250" cy="161348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педагогическая помощь, которая связана с овладением необходимыми знаниями и навыками по воспитанию ребенка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588954" y="2284499"/>
        <a:ext cx="3588722" cy="14559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F67AF-FAA0-4927-9FD4-C2329FBBEDBC}">
      <dsp:nvSpPr>
        <dsp:cNvPr id="0" name=""/>
        <dsp:cNvSpPr/>
      </dsp:nvSpPr>
      <dsp:spPr>
        <a:xfrm>
          <a:off x="927043" y="2728"/>
          <a:ext cx="2347822" cy="8965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индивидуальные</a:t>
          </a:r>
          <a:endParaRPr lang="ru-RU" sz="2000" b="1" kern="1200" dirty="0"/>
        </a:p>
      </dsp:txBody>
      <dsp:txXfrm>
        <a:off x="953303" y="28988"/>
        <a:ext cx="2295302" cy="844067"/>
      </dsp:txXfrm>
    </dsp:sp>
    <dsp:sp modelId="{06482510-CDEE-49E4-B3B3-7E119187BA41}">
      <dsp:nvSpPr>
        <dsp:cNvPr id="0" name=""/>
        <dsp:cNvSpPr/>
      </dsp:nvSpPr>
      <dsp:spPr>
        <a:xfrm>
          <a:off x="1161825" y="899316"/>
          <a:ext cx="234782" cy="67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440"/>
              </a:lnTo>
              <a:lnTo>
                <a:pt x="234782" y="67244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7A61F-AC92-4ED0-9597-7ABA8CA439D7}">
      <dsp:nvSpPr>
        <dsp:cNvPr id="0" name=""/>
        <dsp:cNvSpPr/>
      </dsp:nvSpPr>
      <dsp:spPr>
        <a:xfrm>
          <a:off x="1396608" y="1123463"/>
          <a:ext cx="1882833" cy="89658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Беседы/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консультирование</a:t>
          </a:r>
          <a:endParaRPr lang="ru-RU" sz="1400" kern="1200" dirty="0"/>
        </a:p>
      </dsp:txBody>
      <dsp:txXfrm>
        <a:off x="1422868" y="1149723"/>
        <a:ext cx="1830313" cy="844067"/>
      </dsp:txXfrm>
    </dsp:sp>
    <dsp:sp modelId="{E8614638-287E-4375-BD27-AB4EA0C2D9D5}">
      <dsp:nvSpPr>
        <dsp:cNvPr id="0" name=""/>
        <dsp:cNvSpPr/>
      </dsp:nvSpPr>
      <dsp:spPr>
        <a:xfrm>
          <a:off x="1161825" y="899316"/>
          <a:ext cx="234782" cy="1793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3175"/>
              </a:lnTo>
              <a:lnTo>
                <a:pt x="234782" y="179317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FAB92A-2223-478C-9CFD-E6214FD0ADFC}">
      <dsp:nvSpPr>
        <dsp:cNvPr id="0" name=""/>
        <dsp:cNvSpPr/>
      </dsp:nvSpPr>
      <dsp:spPr>
        <a:xfrm>
          <a:off x="1396608" y="2244197"/>
          <a:ext cx="1882833" cy="89658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Анкетирование/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тестирование</a:t>
          </a:r>
          <a:endParaRPr lang="ru-RU" sz="1400" kern="1200" dirty="0"/>
        </a:p>
      </dsp:txBody>
      <dsp:txXfrm>
        <a:off x="1422868" y="2270457"/>
        <a:ext cx="1830313" cy="844067"/>
      </dsp:txXfrm>
    </dsp:sp>
    <dsp:sp modelId="{9E9C799D-8DC2-4B5C-B05B-35ACB40824C6}">
      <dsp:nvSpPr>
        <dsp:cNvPr id="0" name=""/>
        <dsp:cNvSpPr/>
      </dsp:nvSpPr>
      <dsp:spPr>
        <a:xfrm>
          <a:off x="1161825" y="899316"/>
          <a:ext cx="234782" cy="2913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3909"/>
              </a:lnTo>
              <a:lnTo>
                <a:pt x="234782" y="291390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43AD4-B37F-4B9A-B14B-055AB8D8D5EA}">
      <dsp:nvSpPr>
        <dsp:cNvPr id="0" name=""/>
        <dsp:cNvSpPr/>
      </dsp:nvSpPr>
      <dsp:spPr>
        <a:xfrm>
          <a:off x="1396608" y="3364931"/>
          <a:ext cx="1882833" cy="89658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Телефон доверия/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почтовый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ящик</a:t>
          </a:r>
          <a:endParaRPr lang="ru-RU" sz="1400" kern="1200" dirty="0"/>
        </a:p>
      </dsp:txBody>
      <dsp:txXfrm>
        <a:off x="1422868" y="3391191"/>
        <a:ext cx="1830313" cy="844067"/>
      </dsp:txXfrm>
    </dsp:sp>
    <dsp:sp modelId="{F2E74FBF-D2AA-45B3-919F-67101C8551CB}">
      <dsp:nvSpPr>
        <dsp:cNvPr id="0" name=""/>
        <dsp:cNvSpPr/>
      </dsp:nvSpPr>
      <dsp:spPr>
        <a:xfrm>
          <a:off x="3723159" y="2728"/>
          <a:ext cx="2347822" cy="8965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групповые</a:t>
          </a:r>
          <a:endParaRPr lang="ru-RU" sz="2000" b="1" kern="1200" dirty="0"/>
        </a:p>
      </dsp:txBody>
      <dsp:txXfrm>
        <a:off x="3749419" y="28988"/>
        <a:ext cx="2295302" cy="844067"/>
      </dsp:txXfrm>
    </dsp:sp>
    <dsp:sp modelId="{EEABE7F5-0F0D-4D9B-9DCE-391C726753F5}">
      <dsp:nvSpPr>
        <dsp:cNvPr id="0" name=""/>
        <dsp:cNvSpPr/>
      </dsp:nvSpPr>
      <dsp:spPr>
        <a:xfrm>
          <a:off x="3957941" y="899316"/>
          <a:ext cx="234782" cy="67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440"/>
              </a:lnTo>
              <a:lnTo>
                <a:pt x="234782" y="67244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8EBF2-A96E-436F-8C1A-F4E3FE4E5559}">
      <dsp:nvSpPr>
        <dsp:cNvPr id="0" name=""/>
        <dsp:cNvSpPr/>
      </dsp:nvSpPr>
      <dsp:spPr>
        <a:xfrm>
          <a:off x="4192723" y="1123463"/>
          <a:ext cx="1888672" cy="89658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Семинары/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практикумы</a:t>
          </a:r>
          <a:endParaRPr lang="ru-RU" sz="1400" kern="1200" dirty="0"/>
        </a:p>
      </dsp:txBody>
      <dsp:txXfrm>
        <a:off x="4218983" y="1149723"/>
        <a:ext cx="1836152" cy="844067"/>
      </dsp:txXfrm>
    </dsp:sp>
    <dsp:sp modelId="{A163DCB7-E468-463F-A4E5-A51DC419FC7E}">
      <dsp:nvSpPr>
        <dsp:cNvPr id="0" name=""/>
        <dsp:cNvSpPr/>
      </dsp:nvSpPr>
      <dsp:spPr>
        <a:xfrm>
          <a:off x="3957941" y="899316"/>
          <a:ext cx="234782" cy="1793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3175"/>
              </a:lnTo>
              <a:lnTo>
                <a:pt x="234782" y="179317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3AB67-EDEC-4A70-9E3B-25B5AA4B9B8B}">
      <dsp:nvSpPr>
        <dsp:cNvPr id="0" name=""/>
        <dsp:cNvSpPr/>
      </dsp:nvSpPr>
      <dsp:spPr>
        <a:xfrm>
          <a:off x="4192723" y="2244197"/>
          <a:ext cx="1888672" cy="89658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Тренинги/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конференции</a:t>
          </a:r>
          <a:endParaRPr lang="ru-RU" sz="1400" kern="1200" dirty="0"/>
        </a:p>
      </dsp:txBody>
      <dsp:txXfrm>
        <a:off x="4218983" y="2270457"/>
        <a:ext cx="1836152" cy="844067"/>
      </dsp:txXfrm>
    </dsp:sp>
    <dsp:sp modelId="{2F4C7371-93C0-4E05-972E-0487FF7F4962}">
      <dsp:nvSpPr>
        <dsp:cNvPr id="0" name=""/>
        <dsp:cNvSpPr/>
      </dsp:nvSpPr>
      <dsp:spPr>
        <a:xfrm>
          <a:off x="3957941" y="899316"/>
          <a:ext cx="234782" cy="2913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3909"/>
              </a:lnTo>
              <a:lnTo>
                <a:pt x="234782" y="291390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3E1D9-D09B-4F50-8653-9700912A5523}">
      <dsp:nvSpPr>
        <dsp:cNvPr id="0" name=""/>
        <dsp:cNvSpPr/>
      </dsp:nvSpPr>
      <dsp:spPr>
        <a:xfrm>
          <a:off x="4192723" y="3364931"/>
          <a:ext cx="1888672" cy="89658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Родительский клуб/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родительский всеобуч</a:t>
          </a:r>
          <a:endParaRPr lang="ru-RU" sz="1400" kern="1200" dirty="0"/>
        </a:p>
      </dsp:txBody>
      <dsp:txXfrm>
        <a:off x="4218983" y="3391191"/>
        <a:ext cx="1836152" cy="844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368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86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5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8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82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5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5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5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5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54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30625" y="4473225"/>
            <a:ext cx="4115987" cy="769394"/>
          </a:xfrm>
          <a:custGeom>
            <a:avLst/>
            <a:gdLst/>
            <a:ahLst/>
            <a:cxnLst/>
            <a:rect l="l" t="t" r="r" b="b"/>
            <a:pathLst>
              <a:path w="85129" h="15913" extrusionOk="0">
                <a:moveTo>
                  <a:pt x="81192" y="11976"/>
                </a:moveTo>
                <a:cubicBezTo>
                  <a:pt x="76022" y="6973"/>
                  <a:pt x="68016" y="4037"/>
                  <a:pt x="61511" y="7073"/>
                </a:cubicBezTo>
                <a:cubicBezTo>
                  <a:pt x="58643" y="8407"/>
                  <a:pt x="56207" y="10575"/>
                  <a:pt x="53005" y="11075"/>
                </a:cubicBezTo>
                <a:cubicBezTo>
                  <a:pt x="51437" y="11342"/>
                  <a:pt x="49803" y="11242"/>
                  <a:pt x="48202" y="10975"/>
                </a:cubicBezTo>
                <a:cubicBezTo>
                  <a:pt x="46434" y="10608"/>
                  <a:pt x="44666" y="10008"/>
                  <a:pt x="43031" y="9241"/>
                </a:cubicBezTo>
                <a:cubicBezTo>
                  <a:pt x="38795" y="7239"/>
                  <a:pt x="34992" y="4304"/>
                  <a:pt x="30689" y="2403"/>
                </a:cubicBezTo>
                <a:cubicBezTo>
                  <a:pt x="26353" y="568"/>
                  <a:pt x="21016" y="1"/>
                  <a:pt x="17180" y="2803"/>
                </a:cubicBezTo>
                <a:cubicBezTo>
                  <a:pt x="15745" y="3870"/>
                  <a:pt x="14611" y="5338"/>
                  <a:pt x="13143" y="6405"/>
                </a:cubicBezTo>
                <a:cubicBezTo>
                  <a:pt x="10942" y="8040"/>
                  <a:pt x="8140" y="8640"/>
                  <a:pt x="5671" y="9741"/>
                </a:cubicBezTo>
                <a:cubicBezTo>
                  <a:pt x="3336" y="10842"/>
                  <a:pt x="1335" y="13210"/>
                  <a:pt x="1" y="15912"/>
                </a:cubicBezTo>
                <a:lnTo>
                  <a:pt x="44032" y="15912"/>
                </a:lnTo>
                <a:lnTo>
                  <a:pt x="85128" y="15912"/>
                </a:lnTo>
                <a:cubicBezTo>
                  <a:pt x="83727" y="14678"/>
                  <a:pt x="82526" y="13244"/>
                  <a:pt x="81192" y="119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965275" y="-156625"/>
            <a:ext cx="2453450" cy="1580500"/>
          </a:xfrm>
          <a:custGeom>
            <a:avLst/>
            <a:gdLst/>
            <a:ahLst/>
            <a:cxnLst/>
            <a:rect l="l" t="t" r="r" b="b"/>
            <a:pathLst>
              <a:path w="98138" h="63220" extrusionOk="0">
                <a:moveTo>
                  <a:pt x="2536" y="0"/>
                </a:moveTo>
                <a:cubicBezTo>
                  <a:pt x="768" y="2535"/>
                  <a:pt x="1" y="5704"/>
                  <a:pt x="535" y="8740"/>
                </a:cubicBezTo>
                <a:cubicBezTo>
                  <a:pt x="2036" y="17146"/>
                  <a:pt x="12410" y="20982"/>
                  <a:pt x="15879" y="28721"/>
                </a:cubicBezTo>
                <a:cubicBezTo>
                  <a:pt x="17914" y="33257"/>
                  <a:pt x="17280" y="38561"/>
                  <a:pt x="16513" y="43465"/>
                </a:cubicBezTo>
                <a:cubicBezTo>
                  <a:pt x="16079" y="46100"/>
                  <a:pt x="15612" y="48869"/>
                  <a:pt x="16446" y="51437"/>
                </a:cubicBezTo>
                <a:cubicBezTo>
                  <a:pt x="17046" y="53238"/>
                  <a:pt x="18181" y="54739"/>
                  <a:pt x="19448" y="56107"/>
                </a:cubicBezTo>
                <a:cubicBezTo>
                  <a:pt x="23932" y="60782"/>
                  <a:pt x="30436" y="63219"/>
                  <a:pt x="36910" y="63219"/>
                </a:cubicBezTo>
                <a:cubicBezTo>
                  <a:pt x="41754" y="63219"/>
                  <a:pt x="46583" y="61855"/>
                  <a:pt x="50537" y="59042"/>
                </a:cubicBezTo>
                <a:cubicBezTo>
                  <a:pt x="56375" y="54873"/>
                  <a:pt x="60044" y="48301"/>
                  <a:pt x="65548" y="43732"/>
                </a:cubicBezTo>
                <a:cubicBezTo>
                  <a:pt x="70526" y="39593"/>
                  <a:pt x="76988" y="37341"/>
                  <a:pt x="83454" y="37341"/>
                </a:cubicBezTo>
                <a:cubicBezTo>
                  <a:pt x="84180" y="37341"/>
                  <a:pt x="84905" y="37370"/>
                  <a:pt x="85629" y="37427"/>
                </a:cubicBezTo>
                <a:cubicBezTo>
                  <a:pt x="89591" y="37744"/>
                  <a:pt x="93614" y="38905"/>
                  <a:pt x="97525" y="38905"/>
                </a:cubicBezTo>
                <a:cubicBezTo>
                  <a:pt x="97730" y="38905"/>
                  <a:pt x="97934" y="38901"/>
                  <a:pt x="98138" y="38895"/>
                </a:cubicBezTo>
                <a:lnTo>
                  <a:pt x="981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836925" y="-539850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3995726">
            <a:off x="-130622" y="3655115"/>
            <a:ext cx="2199510" cy="1987525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644234">
            <a:off x="6088289" y="3622766"/>
            <a:ext cx="3520410" cy="1799358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798250" y="-738525"/>
            <a:ext cx="3075543" cy="2222829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430479">
            <a:off x="48915" y="-222860"/>
            <a:ext cx="2155859" cy="1948081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098900" y="3115900"/>
            <a:ext cx="2290125" cy="2206451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97000" y="1369050"/>
            <a:ext cx="5115900" cy="19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 sz="50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762900" y="3607600"/>
            <a:ext cx="3563100" cy="2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/>
          <p:nvPr/>
        </p:nvSpPr>
        <p:spPr>
          <a:xfrm>
            <a:off x="6430655" y="1855978"/>
            <a:ext cx="6884659" cy="4975843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-362825" y="-320375"/>
            <a:ext cx="5841347" cy="2519468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6705700" y="2199100"/>
            <a:ext cx="3543224" cy="3413764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2159794"/>
            <a:ext cx="5767618" cy="73433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Взаимодействие с родителями особенных детей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Google Shape;297;p37"/>
          <p:cNvSpPr/>
          <p:nvPr/>
        </p:nvSpPr>
        <p:spPr>
          <a:xfrm>
            <a:off x="1907704" y="3579862"/>
            <a:ext cx="5688632" cy="79208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+mn-lt"/>
              </a:rPr>
              <a:t>Бурцева Евгения Валентиновна</a:t>
            </a:r>
          </a:p>
          <a:p>
            <a:r>
              <a:rPr lang="ru-RU" sz="1600" dirty="0">
                <a:solidFill>
                  <a:schemeClr val="tx1"/>
                </a:solidFill>
                <a:latin typeface="+mn-lt"/>
              </a:rPr>
              <a:t>к.п.н, доцент кафедры </a:t>
            </a:r>
            <a:r>
              <a:rPr lang="ru-RU" sz="1600" dirty="0" err="1">
                <a:solidFill>
                  <a:schemeClr val="tx1"/>
                </a:solidFill>
                <a:latin typeface="+mn-lt"/>
              </a:rPr>
              <a:t>ТиМФКиС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 Поволжского </a:t>
            </a:r>
            <a:r>
              <a:rPr lang="ru-RU" sz="1600" dirty="0" err="1">
                <a:solidFill>
                  <a:schemeClr val="tx1"/>
                </a:solidFill>
                <a:latin typeface="+mn-lt"/>
              </a:rPr>
              <a:t>ГУФКСиТ</a:t>
            </a:r>
            <a:endParaRPr lang="ru-RU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670"/>
            <a:ext cx="1962026" cy="135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470"/>
            <a:ext cx="10801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706"/>
            <a:ext cx="1167255" cy="118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201CC6-806C-8243-A75F-E0C7FF968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15" b="47685" l="35833" r="51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4" t="18613" r="50332" b="53821"/>
          <a:stretch/>
        </p:blipFill>
        <p:spPr bwMode="auto">
          <a:xfrm>
            <a:off x="3347864" y="-27096"/>
            <a:ext cx="1080120" cy="115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2" y="1210156"/>
            <a:ext cx="2985540" cy="67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72"/>
            <a:ext cx="2054575" cy="115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8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95486"/>
            <a:ext cx="5328592" cy="432048"/>
          </a:xfrm>
        </p:spPr>
        <p:txBody>
          <a:bodyPr/>
          <a:lstStyle/>
          <a:p>
            <a:pPr algn="ctr"/>
            <a:r>
              <a:rPr lang="ru-RU" sz="1800" dirty="0" smtClean="0">
                <a:latin typeface="Arial Black" panose="020B0A04020102020204" pitchFamily="34" charset="0"/>
              </a:rPr>
              <a:t>Формы взаимодействия с родителями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314648" y="486965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50018920"/>
              </p:ext>
            </p:extLst>
          </p:nvPr>
        </p:nvGraphicFramePr>
        <p:xfrm>
          <a:off x="107504" y="627534"/>
          <a:ext cx="7008440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5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6694" y="38017"/>
            <a:ext cx="8187998" cy="666920"/>
          </a:xfrm>
        </p:spPr>
        <p:txBody>
          <a:bodyPr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Родительская программа КОНГРЕСС-ЦЕНТР «ДОВЕРИЕ 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ОБЩЕНИЕ»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314648" y="486965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1\Downloads\IMG-20230716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6" y="1894654"/>
            <a:ext cx="3889516" cy="291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4"/>
          <a:stretch/>
        </p:blipFill>
        <p:spPr bwMode="auto">
          <a:xfrm>
            <a:off x="5292081" y="2139701"/>
            <a:ext cx="3288088" cy="259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60274" y="987574"/>
            <a:ext cx="4314578" cy="10156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20" tIns="45710" rIns="91420" bIns="45710" rtlCol="0">
            <a:spAutoFit/>
          </a:bodyPr>
          <a:lstStyle/>
          <a:p>
            <a:pPr algn="ctr" defTabSz="914171">
              <a:buClrTx/>
              <a:defRPr/>
            </a:pPr>
            <a:r>
              <a:rPr lang="ru-RU" sz="1200" b="1" dirty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  <a:sym typeface="Poppins" charset="0"/>
              </a:rPr>
              <a:t>Консультации квалифицированных специалистов по вопросам психолого-педагогического сопровождения детей с ОВЗ и инвалидностью, мастер-классы от ведущих </a:t>
            </a:r>
            <a:r>
              <a:rPr lang="ru-RU" sz="12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  <a:sym typeface="Poppins" charset="0"/>
              </a:rPr>
              <a:t>тренеров</a:t>
            </a:r>
            <a:endParaRPr lang="ru-RU" sz="1200" b="1" dirty="0">
              <a:solidFill>
                <a:prstClr val="black"/>
              </a:solidFill>
              <a:latin typeface="Arial Black" panose="020B0A04020102020204" pitchFamily="34" charset="0"/>
              <a:cs typeface="Arial" pitchFamily="34" charset="0"/>
              <a:sym typeface="Poppi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172239"/>
            <a:ext cx="3888432" cy="6463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20" tIns="45710" rIns="91420" bIns="45710" rtlCol="0">
            <a:spAutoFit/>
          </a:bodyPr>
          <a:lstStyle/>
          <a:p>
            <a:pPr algn="ctr" defTabSz="914171">
              <a:buClrTx/>
              <a:defRPr/>
            </a:pPr>
            <a:r>
              <a:rPr lang="ru-RU" sz="1200" b="1" dirty="0">
                <a:solidFill>
                  <a:prstClr val="black"/>
                </a:solidFill>
                <a:latin typeface="Arial Black" panose="020B0A04020102020204" pitchFamily="34" charset="0"/>
                <a:sym typeface="Poppins" charset="0"/>
              </a:rPr>
              <a:t>Групповая беседа на тему «Проблемы подросткового возраста у детей с ментальными нарушениями</a:t>
            </a:r>
            <a:r>
              <a:rPr lang="ru-RU" sz="1200" b="1" dirty="0" smtClean="0">
                <a:solidFill>
                  <a:prstClr val="black"/>
                </a:solidFill>
                <a:latin typeface="Arial Black" panose="020B0A04020102020204" pitchFamily="34" charset="0"/>
                <a:sym typeface="Poppins" charset="0"/>
              </a:rPr>
              <a:t>»</a:t>
            </a:r>
            <a:endParaRPr lang="ru-RU" sz="1200" b="1" dirty="0">
              <a:solidFill>
                <a:prstClr val="black"/>
              </a:solidFill>
              <a:latin typeface="Arial Black" panose="020B0A04020102020204" pitchFamily="34" charset="0"/>
              <a:sym typeface="Poppins" charset="0"/>
            </a:endParaRPr>
          </a:p>
        </p:txBody>
      </p:sp>
      <p:pic>
        <p:nvPicPr>
          <p:cNvPr id="10" name="Picture 3" descr="C:\Users\1\Downloads\IMG-20230716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68" y="3473415"/>
            <a:ext cx="2047410" cy="1535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95486"/>
            <a:ext cx="8187998" cy="666920"/>
          </a:xfrm>
        </p:spPr>
        <p:txBody>
          <a:bodyPr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Инклюзивный семейный клуб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"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НАШЕ ЗДОРОВЬЕ"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314648" y="486965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3598"/>
            <a:ext cx="2643841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Google Shape;1040;p43"/>
          <p:cNvSpPr txBox="1">
            <a:spLocks noGrp="1"/>
          </p:cNvSpPr>
          <p:nvPr>
            <p:ph type="subTitle" idx="1"/>
          </p:nvPr>
        </p:nvSpPr>
        <p:spPr>
          <a:xfrm>
            <a:off x="3491880" y="1203598"/>
            <a:ext cx="5760640" cy="18722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D06B54">
                    <a:lumMod val="75000"/>
                  </a:srgbClr>
                </a:solidFill>
                <a:effectLst/>
                <a:uLnTx/>
                <a:uFillTx/>
                <a:latin typeface="YS Text"/>
              </a:rPr>
              <a:t>Инклюзивный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D06B54">
                    <a:lumMod val="75000"/>
                  </a:srgbClr>
                </a:solidFill>
                <a:effectLst/>
                <a:uLnTx/>
                <a:uFillTx/>
                <a:latin typeface="YS Text"/>
              </a:rPr>
              <a:t>семейный клуб «Наше здоровье»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D06B54">
                  <a:lumMod val="75000"/>
                </a:srgbClr>
              </a:solidFill>
              <a:effectLst/>
              <a:uLnTx/>
              <a:uFillTx/>
              <a:latin typeface="YS Tex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YS Text"/>
              </a:rPr>
              <a:t>–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YS Text"/>
              </a:rPr>
              <a:t>это клуб деятельность, которого направлена на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0164E"/>
                </a:solidFill>
                <a:effectLst/>
                <a:uLnTx/>
                <a:uFillTx/>
                <a:latin typeface="Proxima Nova SemiBold" panose="020B0604020202020204" charset="0"/>
              </a:rPr>
              <a:t>создание условий для </a:t>
            </a:r>
            <a:r>
              <a:rPr kumimoji="0" lang="ru-RU" sz="1600" b="1" i="0" strike="noStrike" kern="0" cap="none" spc="0" normalizeH="0" baseline="0" noProof="0" dirty="0">
                <a:ln>
                  <a:noFill/>
                </a:ln>
                <a:solidFill>
                  <a:srgbClr val="20164E"/>
                </a:solidFill>
                <a:effectLst/>
                <a:uLnTx/>
                <a:uFillTx/>
                <a:latin typeface="Proxima Nova SemiBold" panose="020B0604020202020204" charset="0"/>
              </a:rPr>
              <a:t>поддержания здорового образа жизни </a:t>
            </a:r>
            <a:r>
              <a:rPr kumimoji="0" lang="ru-RU" sz="1600" b="0" i="0" strike="noStrike" kern="0" cap="none" spc="0" normalizeH="0" baseline="0" noProof="0" dirty="0">
                <a:ln>
                  <a:noFill/>
                </a:ln>
                <a:solidFill>
                  <a:srgbClr val="20164E"/>
                </a:solidFill>
                <a:effectLst/>
                <a:uLnTx/>
                <a:uFillTx/>
                <a:latin typeface="Proxima Nova SemiBold" panose="020B0604020202020204" charset="0"/>
              </a:rPr>
              <a:t>и </a:t>
            </a:r>
            <a:r>
              <a:rPr kumimoji="0" lang="ru-RU" sz="1600" b="1" i="0" strike="noStrike" kern="0" cap="none" spc="0" normalizeH="0" baseline="0" noProof="0" dirty="0">
                <a:ln>
                  <a:noFill/>
                </a:ln>
                <a:solidFill>
                  <a:srgbClr val="20164E"/>
                </a:solidFill>
                <a:effectLst/>
                <a:uLnTx/>
                <a:uFillTx/>
                <a:latin typeface="Proxima Nova SemiBold" panose="020B0604020202020204" charset="0"/>
              </a:rPr>
              <a:t>ранней профессиональной подготовки </a:t>
            </a:r>
            <a:r>
              <a:rPr kumimoji="0" lang="ru-RU" sz="1600" b="0" i="0" strike="noStrike" kern="0" cap="none" spc="0" normalizeH="0" baseline="0" noProof="0" dirty="0">
                <a:ln>
                  <a:noFill/>
                </a:ln>
                <a:solidFill>
                  <a:srgbClr val="20164E"/>
                </a:solidFill>
                <a:effectLst/>
                <a:uLnTx/>
                <a:uFillTx/>
                <a:latin typeface="Proxima Nova SemiBold" panose="020B0604020202020204" charset="0"/>
              </a:rPr>
              <a:t>в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0164E"/>
                </a:solidFill>
                <a:effectLst/>
                <a:uLnTx/>
                <a:uFillTx/>
                <a:latin typeface="Proxima Nova SemiBold" panose="020B0604020202020204" charset="0"/>
              </a:rPr>
              <a:t>физкультурно-спортивной области людей с ментальными особенностями и членов их семей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avie" panose="04040805050809020602" pitchFamily="82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23514"/>
            <a:ext cx="4479403" cy="2085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1" y="3103066"/>
            <a:ext cx="3166819" cy="1460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03066"/>
            <a:ext cx="1944216" cy="1460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0"/>
            <a:ext cx="7965885" cy="66692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РЕКОМЕНДАЦИИ ПО ПОСТРОЕНИЮ ЭФФЕКТИВНОГО ОБЩЕНИЯ С РОДИТЕЛЯМИ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314648" y="486965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816203"/>
            <a:ext cx="8181909" cy="3903954"/>
          </a:xfrm>
          <a:prstGeom prst="rect">
            <a:avLst/>
          </a:prstGeom>
        </p:spPr>
        <p:txBody>
          <a:bodyPr wrap="square" lIns="25717" tIns="12859" rIns="25717" bIns="12859">
            <a:spAutoFit/>
          </a:bodyPr>
          <a:lstStyle/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Общаясь с родителями, обращайтесь к ним только по имени и отчеству.</a:t>
            </a:r>
          </a:p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Стремитесь к тому, чтобы Ваше общение с родителями было "на равных", т.е. без высокомерия, но и без заискивания.</a:t>
            </a:r>
          </a:p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В зависимости от ситуации варьируйте стиль общения с родителями от официального до доверительного.</a:t>
            </a:r>
          </a:p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Переход к доверительному общению с родителями лучше всего начинать с фраз типа: "Я хотел бы с Вами посоветоваться...", "Я хотел бы согласовать с Вами наши действия...", "Мне нужна Ваша помощь...".</a:t>
            </a:r>
          </a:p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Обещайте родителям только то, что Вы сумеете выполнить.</a:t>
            </a:r>
          </a:p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Всегда стремиться быть в хорошем настроении и быть приятным в общении.</a:t>
            </a:r>
          </a:p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Стараться почувствовать эмоциональное состояние родителей.</a:t>
            </a:r>
          </a:p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В сложной ситуации стараться подавать пример уступчивости — этим  своего достоинства уронить нельзя, но укрепить его можно.</a:t>
            </a:r>
          </a:p>
          <a:p>
            <a:pPr marL="214313" indent="-214313" defTabSz="257162">
              <a:lnSpc>
                <a:spcPct val="120000"/>
              </a:lnSpc>
              <a:buClr>
                <a:srgbClr val="FEFCFF">
                  <a:lumMod val="50000"/>
                </a:srgbClr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Poppins" charset="0"/>
              </a:rPr>
              <a:t>Необходимо помнить, что к любой беседе с родителем (если они заранее  обговорены и спланированы), необходимо готовиться.</a:t>
            </a:r>
          </a:p>
        </p:txBody>
      </p:sp>
    </p:spTree>
    <p:extLst>
      <p:ext uri="{BB962C8B-B14F-4D97-AF65-F5344CB8AC3E}">
        <p14:creationId xmlns:p14="http://schemas.microsoft.com/office/powerpoint/2010/main" val="268580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2159794"/>
            <a:ext cx="5767618" cy="73433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Взаимодействие </a:t>
            </a:r>
            <a:r>
              <a:rPr lang="ru-RU" sz="2400" dirty="0">
                <a:latin typeface="Arial Black" panose="020B0A04020102020204" pitchFamily="34" charset="0"/>
              </a:rPr>
              <a:t>с </a:t>
            </a:r>
            <a:r>
              <a:rPr lang="ru-RU" sz="2400" dirty="0" smtClean="0">
                <a:latin typeface="Arial Black" panose="020B0A04020102020204" pitchFamily="34" charset="0"/>
              </a:rPr>
              <a:t>родителями особенных детей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Google Shape;297;p37"/>
          <p:cNvSpPr/>
          <p:nvPr/>
        </p:nvSpPr>
        <p:spPr>
          <a:xfrm>
            <a:off x="1907704" y="3579862"/>
            <a:ext cx="5688632" cy="79208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+mn-lt"/>
              </a:rPr>
              <a:t>Бурцева Евгения Валентиновна</a:t>
            </a:r>
          </a:p>
          <a:p>
            <a:r>
              <a:rPr lang="ru-RU" sz="1600" dirty="0">
                <a:solidFill>
                  <a:schemeClr val="tx1"/>
                </a:solidFill>
                <a:latin typeface="+mn-lt"/>
              </a:rPr>
              <a:t>к.п.н, доцент кафедры </a:t>
            </a:r>
            <a:r>
              <a:rPr lang="ru-RU" sz="1600" dirty="0" err="1">
                <a:solidFill>
                  <a:schemeClr val="tx1"/>
                </a:solidFill>
                <a:latin typeface="+mn-lt"/>
              </a:rPr>
              <a:t>ТиМФКиС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 Поволжского </a:t>
            </a:r>
            <a:r>
              <a:rPr lang="ru-RU" sz="1600" dirty="0" err="1">
                <a:solidFill>
                  <a:schemeClr val="tx1"/>
                </a:solidFill>
                <a:latin typeface="+mn-lt"/>
              </a:rPr>
              <a:t>ГУФКСиТ</a:t>
            </a:r>
            <a:endParaRPr lang="ru-RU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670"/>
            <a:ext cx="1962026" cy="135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470"/>
            <a:ext cx="10801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706"/>
            <a:ext cx="1167255" cy="118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201CC6-806C-8243-A75F-E0C7FF968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15" b="47685" l="35833" r="51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4" t="18613" r="50332" b="53821"/>
          <a:stretch/>
        </p:blipFill>
        <p:spPr bwMode="auto">
          <a:xfrm>
            <a:off x="3347864" y="0"/>
            <a:ext cx="1080120" cy="115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2" y="1210156"/>
            <a:ext cx="2985540" cy="67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21" y="-20538"/>
            <a:ext cx="2176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2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5496" y="188431"/>
            <a:ext cx="4760115" cy="582619"/>
          </a:xfrm>
        </p:spPr>
        <p:txBody>
          <a:bodyPr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Давайте познакомимся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7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45" y="3602284"/>
            <a:ext cx="3059832" cy="623246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Бурцева </a:t>
            </a:r>
          </a:p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Евгения Валентиновна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52201CC6-806C-8243-A75F-E0C7FF968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15" b="47685" l="35833" r="51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4" t="18613" r="50332" b="53821"/>
          <a:stretch/>
        </p:blipFill>
        <p:spPr bwMode="auto">
          <a:xfrm>
            <a:off x="7252369" y="771050"/>
            <a:ext cx="983219" cy="10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546568BC-563C-584F-A116-AC698E059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41149" r="19344" b="36635"/>
          <a:stretch/>
        </p:blipFill>
        <p:spPr bwMode="auto">
          <a:xfrm>
            <a:off x="4427984" y="4083918"/>
            <a:ext cx="2504049" cy="548632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65" y="1872076"/>
            <a:ext cx="810967" cy="109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69" y="3145411"/>
            <a:ext cx="654051" cy="62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1\Desktop\me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7" y="1161090"/>
            <a:ext cx="1962320" cy="1962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2426047" y="761597"/>
            <a:ext cx="4947903" cy="3242104"/>
          </a:xfrm>
          <a:prstGeom prst="rect">
            <a:avLst/>
          </a:prstGeom>
        </p:spPr>
        <p:txBody>
          <a:bodyPr wrap="square" lIns="68552" tIns="34289" rIns="68552" bIns="34289">
            <a:spAutoFit/>
          </a:bodyPr>
          <a:lstStyle/>
          <a:p>
            <a:pPr algn="just" defTabSz="685478">
              <a:lnSpc>
                <a:spcPct val="107000"/>
              </a:lnSpc>
              <a:spcAft>
                <a:spcPts val="600"/>
              </a:spcAft>
            </a:pPr>
            <a:endParaRPr lang="ru-RU" sz="900" b="1" dirty="0">
              <a:solidFill>
                <a:srgbClr val="C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060" indent="-257060" algn="just" defTabSz="685478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5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Кандидат педагогический наук, доцент;</a:t>
            </a:r>
          </a:p>
          <a:p>
            <a:pPr marL="257060" indent="-257060" algn="just" defTabSz="685478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5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Доцент кафедры теории и методики физической культуры и спорта ФГБОУ ВО «Поволжский </a:t>
            </a:r>
            <a:r>
              <a:rPr lang="ru-RU" sz="15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ГУФКСиТ</a:t>
            </a:r>
            <a:r>
              <a:rPr lang="ru-RU" sz="15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 (г. Казань)</a:t>
            </a:r>
          </a:p>
          <a:p>
            <a:pPr marL="257060" indent="-257060" algn="just" defTabSz="685478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5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Автор более 180 научных и учебно-методических работ</a:t>
            </a:r>
          </a:p>
          <a:p>
            <a:pPr marL="257060" indent="-257060" algn="just" defTabSz="685478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5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Участник движения</a:t>
            </a:r>
            <a:r>
              <a:rPr lang="ru-RU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Специальной Олимпиады России (организатор фитнес-станций, волонтер)</a:t>
            </a:r>
          </a:p>
          <a:p>
            <a:pPr marL="257060" indent="-257060" algn="just" defTabSz="685478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5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Физкультурно-оздоровительный </a:t>
            </a:r>
            <a:r>
              <a:rPr lang="ru-RU" sz="1500" dirty="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технолог</a:t>
            </a:r>
          </a:p>
          <a:p>
            <a:pPr marL="257060" indent="-257060" algn="just" defTabSz="685478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500" dirty="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Спортивный психолог</a:t>
            </a:r>
          </a:p>
          <a:p>
            <a:pPr marL="257060" indent="-257060" algn="just" defTabSz="685478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ru-RU" sz="15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028384" y="4803998"/>
            <a:ext cx="486966" cy="23712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041" y="1021874"/>
            <a:ext cx="7397532" cy="1361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79" tIns="34289" rIns="68579" bIns="34289">
            <a:spAutoFit/>
          </a:bodyPr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Процесс реализации поддержки родителей является длительным и требует </a:t>
            </a:r>
            <a:r>
              <a:rPr kumimoji="0" lang="ru-RU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обязательного комплексного участия всех специалистов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наблюдающих ребенка (педагог-психолог, учитель-дефектолог, специалист АФК, психолог и др.).</a:t>
            </a:r>
            <a:endParaRPr kumimoji="0" lang="ru-RU" sz="2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5646" y="2836496"/>
            <a:ext cx="7397532" cy="9002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79" tIns="34289" rIns="68579" bIns="34289">
            <a:spAutoFit/>
          </a:bodyPr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 психолого-педагогической работы с родителями таких детей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повышение педагогической компетенции родителей и помощь семьям по адаптации и интеграции «особенных»  детей в общество.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803665" y="2442834"/>
            <a:ext cx="795743" cy="393662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0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339502"/>
            <a:ext cx="4680520" cy="36004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ВЗАИМО</a:t>
            </a:r>
            <a:r>
              <a:rPr lang="ru-RU" sz="2400" dirty="0" smtClean="0">
                <a:latin typeface="Arial Black" panose="020B0A04020102020204" pitchFamily="34" charset="0"/>
              </a:rPr>
              <a:t>ДЕЙСТВИЕ 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С РОДИТЕЛЯМИ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028384" y="4803998"/>
            <a:ext cx="486966" cy="23712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9582"/>
            <a:ext cx="7652600" cy="362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2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267494"/>
            <a:ext cx="5508103" cy="60685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Реакция близких на рождение 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«особенного» ребенка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7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42300212"/>
              </p:ext>
            </p:extLst>
          </p:nvPr>
        </p:nvGraphicFramePr>
        <p:xfrm>
          <a:off x="205924" y="1036555"/>
          <a:ext cx="8503952" cy="315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авая фигурная скобка 5"/>
          <p:cNvSpPr/>
          <p:nvPr/>
        </p:nvSpPr>
        <p:spPr>
          <a:xfrm rot="5400000">
            <a:off x="4417146" y="147897"/>
            <a:ext cx="219541" cy="7155796"/>
          </a:xfrm>
          <a:prstGeom prst="rightBrace">
            <a:avLst/>
          </a:prstGeom>
          <a:noFill/>
          <a:ln w="508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25718" tIns="12859" rIns="25718" bIns="12859" rtlCol="0" anchor="ctr"/>
          <a:lstStyle/>
          <a:p>
            <a:pPr algn="ctr" defTabSz="257169">
              <a:buClrTx/>
              <a:defRPr/>
            </a:pPr>
            <a:endParaRPr lang="ru-RU" sz="500">
              <a:solidFill>
                <a:prstClr val="black"/>
              </a:solidFill>
              <a:sym typeface="Poppins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2730" y="4041240"/>
            <a:ext cx="3348372" cy="618742"/>
          </a:xfrm>
          <a:prstGeom prst="roundRect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25718" tIns="12859" rIns="25718" bIns="12859" rtlCol="0" anchor="ctr"/>
          <a:lstStyle/>
          <a:p>
            <a:pPr algn="ctr" defTabSz="257169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Poppins" charset="0"/>
              </a:rPr>
              <a:t>ОТ 6 МЕСЯЦЕВ ДО 2-3 ЛЕТ</a:t>
            </a:r>
          </a:p>
        </p:txBody>
      </p:sp>
    </p:spTree>
    <p:extLst>
      <p:ext uri="{BB962C8B-B14F-4D97-AF65-F5344CB8AC3E}">
        <p14:creationId xmlns:p14="http://schemas.microsoft.com/office/powerpoint/2010/main" val="4177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95486"/>
            <a:ext cx="4812294" cy="606851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Закон «ПРИНЯТИЯ»</a:t>
            </a:r>
            <a:endParaRPr lang="ru-RU" sz="24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7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57627508"/>
              </p:ext>
            </p:extLst>
          </p:nvPr>
        </p:nvGraphicFramePr>
        <p:xfrm>
          <a:off x="199142" y="691734"/>
          <a:ext cx="8944857" cy="159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55910"/>
            <a:ext cx="4008356" cy="225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380087" y="2594425"/>
            <a:ext cx="2700300" cy="685248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vert="horz" lIns="25718" tIns="12859" rIns="25718" bIns="12859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5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Poppins" charset="0"/>
              </a:rPr>
              <a:t>«особый» ребенок отличается от нас внешне и внутренне</a:t>
            </a: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500996" y="3918487"/>
            <a:ext cx="2579391" cy="651039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vert="horz" lIns="25718" tIns="12859" rIns="25718" bIns="12859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Arial Black" panose="020B0A04020102020204" pitchFamily="34" charset="0"/>
                <a:sym typeface="Poppins" charset="0"/>
              </a:rPr>
              <a:t>Он не болен, </a:t>
            </a:r>
            <a:endParaRPr lang="ru-RU" sz="1400" b="1" dirty="0" smtClean="0">
              <a:solidFill>
                <a:sysClr val="windowText" lastClr="000000"/>
              </a:solidFill>
              <a:latin typeface="Arial Black" panose="020B0A04020102020204" pitchFamily="34" charset="0"/>
              <a:sym typeface="Poppins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  <a:sym typeface="Poppins" charset="0"/>
              </a:rPr>
              <a:t>он </a:t>
            </a:r>
            <a:r>
              <a:rPr lang="ru-RU" sz="1400" b="1" dirty="0">
                <a:solidFill>
                  <a:sysClr val="windowText" lastClr="000000"/>
                </a:solidFill>
                <a:latin typeface="Arial Black" panose="020B0A04020102020204" pitchFamily="34" charset="0"/>
                <a:sym typeface="Poppins" charset="0"/>
              </a:rPr>
              <a:t>просто другой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1290119" y="3350580"/>
            <a:ext cx="918102" cy="496151"/>
          </a:xfrm>
          <a:prstGeom prst="downArrow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34290" tIns="17145" rIns="34290" bIns="17145" rtlCol="0" anchor="ctr"/>
          <a:lstStyle/>
          <a:p>
            <a:pPr algn="ctr" defTabSz="342892">
              <a:buClrTx/>
              <a:defRPr/>
            </a:pPr>
            <a:endParaRPr lang="ru-RU" sz="700">
              <a:solidFill>
                <a:prstClr val="white"/>
              </a:solidFill>
              <a:sym typeface="Poppins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43" y="3103404"/>
            <a:ext cx="1485165" cy="74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Текст 4"/>
          <p:cNvSpPr txBox="1">
            <a:spLocks/>
          </p:cNvSpPr>
          <p:nvPr/>
        </p:nvSpPr>
        <p:spPr>
          <a:xfrm>
            <a:off x="4673870" y="2474770"/>
            <a:ext cx="4307633" cy="867089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vert="horz" lIns="25718" tIns="12859" rIns="25718" bIns="12859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400" b="1" dirty="0">
              <a:solidFill>
                <a:prstClr val="black"/>
              </a:solidFill>
              <a:latin typeface="Arial Black" panose="020B0A04020102020204" pitchFamily="34" charset="0"/>
              <a:sym typeface="Poppins" charset="0"/>
            </a:endParaRPr>
          </a:p>
          <a:p>
            <a:pPr algn="ctr">
              <a:defRPr/>
            </a:pPr>
            <a:r>
              <a:rPr lang="ru-RU" sz="1800" b="1" dirty="0">
                <a:solidFill>
                  <a:srgbClr val="FF0000"/>
                </a:solidFill>
                <a:latin typeface="Arial Black" panose="020B0A04020102020204" pitchFamily="34" charset="0"/>
                <a:sym typeface="Poppins" charset="0"/>
              </a:rPr>
              <a:t>ПРИНЯТИЕ САМОГО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7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028384" y="4803998"/>
            <a:ext cx="486966" cy="23712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483518"/>
            <a:ext cx="5688632" cy="9002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77" tIns="34289" rIns="68577" bIns="3428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-Roman"/>
                <a:ea typeface="+mn-ea"/>
                <a:cs typeface="+mn-cs"/>
              </a:rPr>
              <a:t>Ситуация восприятия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-Roman"/>
                <a:ea typeface="+mn-ea"/>
                <a:cs typeface="+mn-cs"/>
              </a:rPr>
              <a:t>ребенка с нарушениями интеллектуального развития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-Roman"/>
                <a:ea typeface="+mn-ea"/>
                <a:cs typeface="+mn-cs"/>
              </a:rPr>
              <a:t>в семье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-Roman"/>
                <a:ea typeface="+mn-ea"/>
                <a:cs typeface="+mn-cs"/>
              </a:rPr>
              <a:t>характеризуется рядом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-Roman"/>
                <a:ea typeface="+mn-ea"/>
                <a:cs typeface="+mn-cs"/>
              </a:rPr>
              <a:t>особенностей: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8487642"/>
              </p:ext>
            </p:extLst>
          </p:nvPr>
        </p:nvGraphicFramePr>
        <p:xfrm>
          <a:off x="683568" y="1491630"/>
          <a:ext cx="7200800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328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58352244"/>
              </p:ext>
            </p:extLst>
          </p:nvPr>
        </p:nvGraphicFramePr>
        <p:xfrm>
          <a:off x="1558195" y="569589"/>
          <a:ext cx="8181909" cy="4325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40697"/>
            <a:ext cx="4968552" cy="62614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Чтобы родительская любовь стала силой, необходимо….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314648" y="486965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24011"/>
            <a:ext cx="1506818" cy="100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7" y="664161"/>
            <a:ext cx="2427255" cy="413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4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23478"/>
            <a:ext cx="4456708" cy="666920"/>
          </a:xfrm>
        </p:spPr>
        <p:txBody>
          <a:bodyPr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Психологическая </a:t>
            </a:r>
            <a:r>
              <a:rPr lang="ru-RU" sz="2400" dirty="0" smtClean="0"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поддержка </a:t>
            </a:r>
            <a:r>
              <a:rPr lang="ru-RU" sz="2400" dirty="0">
                <a:latin typeface="Arial Black" panose="020B0A04020102020204" pitchFamily="34" charset="0"/>
              </a:rPr>
              <a:t>родителей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314648" y="4869657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973079642"/>
              </p:ext>
            </p:extLst>
          </p:nvPr>
        </p:nvGraphicFramePr>
        <p:xfrm>
          <a:off x="179512" y="843558"/>
          <a:ext cx="8091899" cy="409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38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d Energy Supplier Pitch Deck by Slidesgo">
  <a:themeElements>
    <a:clrScheme name="Simple Light">
      <a:dk1>
        <a:srgbClr val="2E3338"/>
      </a:dk1>
      <a:lt1>
        <a:srgbClr val="F6EFDC"/>
      </a:lt1>
      <a:dk2>
        <a:srgbClr val="164A4A"/>
      </a:dk2>
      <a:lt2>
        <a:srgbClr val="3F4853"/>
      </a:lt2>
      <a:accent1>
        <a:srgbClr val="81B5A8"/>
      </a:accent1>
      <a:accent2>
        <a:srgbClr val="ADDBD0"/>
      </a:accent2>
      <a:accent3>
        <a:srgbClr val="454318"/>
      </a:accent3>
      <a:accent4>
        <a:srgbClr val="FFFFFF"/>
      </a:accent4>
      <a:accent5>
        <a:srgbClr val="FFFFFF"/>
      </a:accent5>
      <a:accent6>
        <a:srgbClr val="FFFFFF"/>
      </a:accent6>
      <a:hlink>
        <a:srgbClr val="2E33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3703</TotalTime>
  <Words>617</Words>
  <Application>Microsoft Office PowerPoint</Application>
  <PresentationFormat>Экран (16:9)</PresentationFormat>
  <Paragraphs>112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30" baseType="lpstr">
      <vt:lpstr>Arial</vt:lpstr>
      <vt:lpstr>Times New Roman</vt:lpstr>
      <vt:lpstr>Calibri</vt:lpstr>
      <vt:lpstr>Ravie</vt:lpstr>
      <vt:lpstr>Times-Roman</vt:lpstr>
      <vt:lpstr>Proxima Nova SemiBold</vt:lpstr>
      <vt:lpstr>Commissioner</vt:lpstr>
      <vt:lpstr>YS Text</vt:lpstr>
      <vt:lpstr>Wingdings</vt:lpstr>
      <vt:lpstr>Poppins</vt:lpstr>
      <vt:lpstr>Syne</vt:lpstr>
      <vt:lpstr>Arial Black</vt:lpstr>
      <vt:lpstr>Commissioner ExtraBold</vt:lpstr>
      <vt:lpstr>Barlow SemiBold</vt:lpstr>
      <vt:lpstr>Arial Narrow</vt:lpstr>
      <vt:lpstr>Wind Energy Supplier Pitch Deck by Slidesgo</vt:lpstr>
      <vt:lpstr>Взаимодействие с родителями особенных детей</vt:lpstr>
      <vt:lpstr>Давайте познакомимся</vt:lpstr>
      <vt:lpstr>Презентация PowerPoint</vt:lpstr>
      <vt:lpstr>ВЗАИМОДЕЙСТВИЕ  С РОДИТЕЛЯМИ</vt:lpstr>
      <vt:lpstr>Реакция близких на рождение  «особенного» ребенка</vt:lpstr>
      <vt:lpstr>Закон «ПРИНЯТИЯ»</vt:lpstr>
      <vt:lpstr>Презентация PowerPoint</vt:lpstr>
      <vt:lpstr>Чтобы родительская любовь стала силой, необходимо….</vt:lpstr>
      <vt:lpstr>Психологическая  поддержка родителей</vt:lpstr>
      <vt:lpstr>Формы взаимодействия с родителями</vt:lpstr>
      <vt:lpstr>Родительская программа КОНГРЕСС-ЦЕНТР «ДОВЕРИЕ и ОБЩЕНИЕ»</vt:lpstr>
      <vt:lpstr>Инклюзивный семейный клуб  "НАШЕ ЗДОРОВЬЕ"</vt:lpstr>
      <vt:lpstr>РЕКОМЕНДАЦИИ ПО ПОСТРОЕНИЮ ЭФФЕКТИВНОГО ОБЩЕНИЯ С РОДИТЕЛЯМИ</vt:lpstr>
      <vt:lpstr>Взаимодействие с родителями особенных детей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знаний по социально-спортивному сопровождению лиц с ментальными и иными нарушениями</dc:title>
  <dc:creator>Преподаватель</dc:creator>
  <cp:lastModifiedBy>Бурцева Евгения Валентиновна</cp:lastModifiedBy>
  <cp:revision>225</cp:revision>
  <cp:lastPrinted>2023-09-19T14:18:21Z</cp:lastPrinted>
  <dcterms:modified xsi:type="dcterms:W3CDTF">2024-04-03T09:11:16Z</dcterms:modified>
</cp:coreProperties>
</file>