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3"/>
  </p:notesMasterIdLst>
  <p:sldIdLst>
    <p:sldId id="363" r:id="rId2"/>
    <p:sldId id="364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80" r:id="rId12"/>
  </p:sldIdLst>
  <p:sldSz cx="9144000" cy="5143500" type="screen16x9"/>
  <p:notesSz cx="6797675" cy="9926638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Arial Narrow" pitchFamily="34" charset="0"/>
      <p:regular r:id="rId18"/>
      <p:bold r:id="rId19"/>
      <p:italic r:id="rId20"/>
      <p:boldItalic r:id="rId21"/>
    </p:embeddedFont>
    <p:embeddedFont>
      <p:font typeface="Barlow SemiBold" charset="0"/>
      <p:regular r:id="rId22"/>
      <p:bold r:id="rId23"/>
      <p:italic r:id="rId24"/>
      <p:boldItalic r:id="rId25"/>
    </p:embeddedFont>
    <p:embeddedFont>
      <p:font typeface="Arial Black" pitchFamily="34" charset="0"/>
      <p:bold r:id="rId26"/>
    </p:embeddedFont>
    <p:embeddedFont>
      <p:font typeface="Syne" charset="0"/>
      <p:regular r:id="rId27"/>
      <p:bold r:id="rId28"/>
    </p:embeddedFont>
    <p:embeddedFont>
      <p:font typeface="Commissioner ExtraBold" charset="0"/>
      <p:bold r:id="rId29"/>
    </p:embeddedFont>
    <p:embeddedFont>
      <p:font typeface="Commissioner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348"/>
    <a:srgbClr val="099153"/>
    <a:srgbClr val="0ED87D"/>
    <a:srgbClr val="1B9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34CBB74-3E2D-40BD-A5DE-8F0F021FAAB6}">
  <a:tblStyle styleId="{034CBB74-3E2D-40BD-A5DE-8F0F021FAA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99" autoAdjust="0"/>
    <p:restoredTop sz="94660"/>
  </p:normalViewPr>
  <p:slideViewPr>
    <p:cSldViewPr>
      <p:cViewPr>
        <p:scale>
          <a:sx n="98" d="100"/>
          <a:sy n="98" d="100"/>
        </p:scale>
        <p:origin x="-1920" y="-8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4083A9-37BE-485E-A9A9-FCDAC8CB9898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BE82636-2FC7-4560-A9CD-FE8C388ED59B}">
      <dgm:prSet/>
      <dgm:spPr>
        <a:solidFill>
          <a:schemeClr val="bg1"/>
        </a:solidFill>
      </dgm:spPr>
      <dgm:t>
        <a:bodyPr/>
        <a:lstStyle/>
        <a:p>
          <a:pPr rtl="0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необходимо найти место, где влияние посторонних шумов или разговоров других людей минимально;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AED893-8A78-40C6-AB20-D2BA6DC771EB}" type="parTrans" cxnId="{D659405A-0C83-4F29-9934-6D95FB517238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55135F-A718-45B3-9E61-0997F96AE9CB}" type="sibTrans" cxnId="{D659405A-0C83-4F29-9934-6D95FB517238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B0BD64-8403-4974-AB8F-5B865F5986DF}">
      <dgm:prSet/>
      <dgm:spPr/>
      <dgm:t>
        <a:bodyPr/>
        <a:lstStyle/>
        <a:p>
          <a:pPr rtl="0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расположиться необходимо со стороны средства индивидуального усиления звука, напротив источника света 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DC9DDB-9FB6-475F-B5AD-3F86010B9D50}" type="parTrans" cxnId="{CE9D6601-5516-4E56-A9D7-989E0C0AB7F1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6F26DA-DE3C-4AC6-BC55-8732A1AAB23F}" type="sibTrans" cxnId="{CE9D6601-5516-4E56-A9D7-989E0C0AB7F1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16534D-F2DC-46F0-BF88-9389AC200937}">
      <dgm:prSet/>
      <dgm:spPr/>
      <dgm:t>
        <a:bodyPr/>
        <a:lstStyle/>
        <a:p>
          <a:pPr rtl="0"/>
          <a:r>
            <a:rPr lang="ru-RU" b="1" smtClean="0">
              <a:latin typeface="Arial" panose="020B0604020202020204" pitchFamily="34" charset="0"/>
              <a:cs typeface="Arial" panose="020B0604020202020204" pitchFamily="34" charset="0"/>
            </a:rPr>
            <a:t>убедиться, что собеседник смотрит на вас</a:t>
          </a:r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66F28E-5C9D-47D2-8E90-AB6AEAAEF964}" type="parTrans" cxnId="{AF5D1CFD-8EA6-4BA5-8B02-B28C5A8441B8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B622CD-2634-4B76-93FD-20A0804AD82D}" type="sibTrans" cxnId="{AF5D1CFD-8EA6-4BA5-8B02-B28C5A8441B8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C6929B-1AC7-47A8-9CB8-B973D148DE45}">
      <dgm:prSet/>
      <dgm:spPr/>
      <dgm:t>
        <a:bodyPr/>
        <a:lstStyle/>
        <a:p>
          <a:pPr rtl="0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общаясь, смотреть в глаза собеседника, так легче проводить считывание с губ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ABC671-17B1-4BF9-B131-C5F01E022498}" type="parTrans" cxnId="{6CADC32E-ACF5-4784-AFDE-B1B75316641F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ABC7AD-5863-4C3A-B0C8-C9704F4CA5E9}" type="sibTrans" cxnId="{6CADC32E-ACF5-4784-AFDE-B1B75316641F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CBB259-3E35-4F6C-8AAF-2DEFA3B5C5B5}">
      <dgm:prSet/>
      <dgm:spPr/>
      <dgm:t>
        <a:bodyPr/>
        <a:lstStyle/>
        <a:p>
          <a:pPr rtl="0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для привлечения внимания, необходимо плавно помахать рукой в поле зрения, либо слегка коснуться его плеча (не со спины)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FCC068-0090-4B49-B8C5-6C5592EE9947}" type="parTrans" cxnId="{46914B41-429C-43FA-9532-020F74EAE518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D94C09-1AED-452B-8E55-9A4D4AE1E571}" type="sibTrans" cxnId="{46914B41-429C-43FA-9532-020F74EAE518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84D015-FA70-46EE-9DF5-20EE299AFB64}">
      <dgm:prSet/>
      <dgm:spPr/>
      <dgm:t>
        <a:bodyPr/>
        <a:lstStyle/>
        <a:p>
          <a:pPr rtl="0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говорить нужно спокойно, четко, ясно и ровно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E2A347-6AA5-4913-BA75-E1D0EF2AB8BD}" type="parTrans" cxnId="{E9438CF6-27D8-46C8-AC7B-DF1BCF53E6DD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326005-D68B-4131-928A-C3DAADC2E927}" type="sibTrans" cxnId="{E9438CF6-27D8-46C8-AC7B-DF1BCF53E6DD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F88AA9-6225-4602-8DEF-290468C2A881}">
      <dgm:prSet/>
      <dgm:spPr/>
      <dgm:t>
        <a:bodyPr/>
        <a:lstStyle/>
        <a:p>
          <a:pPr rtl="0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выражаться конкретно и ясно, вопросы нужно формулировать так, чтобы ответ был однозначным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BA7E81-7788-42E1-B08C-2475C0387427}" type="parTrans" cxnId="{B75DC90F-C628-4451-9780-B0AEF6007451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17EA88-7CB7-42B8-B94C-F3F5B33E2006}" type="sibTrans" cxnId="{B75DC90F-C628-4451-9780-B0AEF6007451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A6F018-D684-4F83-B97C-D6DF4C98F57D}">
      <dgm:prSet/>
      <dgm:spPr>
        <a:solidFill>
          <a:schemeClr val="bg1"/>
        </a:solidFill>
      </dgm:spPr>
      <dgm:t>
        <a:bodyPr/>
        <a:lstStyle/>
        <a:p>
          <a:pPr rtl="0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если существуют трудности при устном общении, предложить другой формат, например письменную речь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4F8D59-F9DC-451C-80A4-05434823E92C}" type="parTrans" cxnId="{B9D33F4D-9EBA-4956-AEFA-A36A6FA24766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6885B3-D1C8-4A44-94E9-A939A4B3154B}" type="sibTrans" cxnId="{B9D33F4D-9EBA-4956-AEFA-A36A6FA24766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041EF4-2622-4B80-A925-13570C18668B}" type="pres">
      <dgm:prSet presAssocID="{934083A9-37BE-485E-A9A9-FCDAC8CB989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9942EE92-1BCC-492D-A1DC-6417D9EB84E7}" type="pres">
      <dgm:prSet presAssocID="{1BE82636-2FC7-4560-A9CD-FE8C388ED59B}" presName="parenttextcomposite" presStyleCnt="0"/>
      <dgm:spPr/>
    </dgm:pt>
    <dgm:pt modelId="{3BDD9CA4-15E4-4DD1-86FF-43B7A2894769}" type="pres">
      <dgm:prSet presAssocID="{1BE82636-2FC7-4560-A9CD-FE8C388ED59B}" presName="parenttext" presStyleLbl="revTx" presStyleIdx="0" presStyleCnt="8" custScaleX="13986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CA1CC-BBE8-4DF7-B9E8-E2A48DBD65A6}" type="pres">
      <dgm:prSet presAssocID="{1BE82636-2FC7-4560-A9CD-FE8C388ED59B}" presName="parallelogramComposite" presStyleCnt="0"/>
      <dgm:spPr/>
    </dgm:pt>
    <dgm:pt modelId="{0247B936-4AA1-4F95-A7C9-6692D9C862EB}" type="pres">
      <dgm:prSet presAssocID="{1BE82636-2FC7-4560-A9CD-FE8C388ED59B}" presName="parallelogram1" presStyleLbl="alignNode1" presStyleIdx="0" presStyleCnt="56" custScaleX="126170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endParaRPr lang="ru-RU"/>
        </a:p>
      </dgm:t>
    </dgm:pt>
    <dgm:pt modelId="{1D5D60AF-D4D4-409C-BAEA-01786E3FF945}" type="pres">
      <dgm:prSet presAssocID="{1BE82636-2FC7-4560-A9CD-FE8C388ED59B}" presName="parallelogram2" presStyleLbl="alignNode1" presStyleIdx="1" presStyleCnt="56" custScaleX="126170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endParaRPr lang="ru-RU"/>
        </a:p>
      </dgm:t>
    </dgm:pt>
    <dgm:pt modelId="{FD2EADF9-F817-47D3-8B77-A0E952BDEE35}" type="pres">
      <dgm:prSet presAssocID="{1BE82636-2FC7-4560-A9CD-FE8C388ED59B}" presName="parallelogram3" presStyleLbl="alignNode1" presStyleIdx="2" presStyleCnt="56" custScaleX="126170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endParaRPr lang="ru-RU"/>
        </a:p>
      </dgm:t>
    </dgm:pt>
    <dgm:pt modelId="{4E7F61BA-AD84-42E1-80F9-929C3B8D2C00}" type="pres">
      <dgm:prSet presAssocID="{1BE82636-2FC7-4560-A9CD-FE8C388ED59B}" presName="parallelogram4" presStyleLbl="alignNode1" presStyleIdx="3" presStyleCnt="56" custScaleX="138787" custScaleY="110000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endParaRPr lang="ru-RU"/>
        </a:p>
      </dgm:t>
    </dgm:pt>
    <dgm:pt modelId="{61326E9E-EF16-48DB-988D-A8FD6582A9ED}" type="pres">
      <dgm:prSet presAssocID="{1BE82636-2FC7-4560-A9CD-FE8C388ED59B}" presName="parallelogram5" presStyleLbl="alignNode1" presStyleIdx="4" presStyleCnt="56" custScaleX="126170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endParaRPr lang="ru-RU"/>
        </a:p>
      </dgm:t>
    </dgm:pt>
    <dgm:pt modelId="{D53B7504-4CEC-4BDE-98CF-58097E1B766E}" type="pres">
      <dgm:prSet presAssocID="{1BE82636-2FC7-4560-A9CD-FE8C388ED59B}" presName="parallelogram6" presStyleLbl="alignNode1" presStyleIdx="5" presStyleCnt="56" custScaleX="126170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endParaRPr lang="ru-RU"/>
        </a:p>
      </dgm:t>
    </dgm:pt>
    <dgm:pt modelId="{1B72B254-7160-464F-A7C0-BFA3CA25B9D2}" type="pres">
      <dgm:prSet presAssocID="{1BE82636-2FC7-4560-A9CD-FE8C388ED59B}" presName="parallelogram7" presStyleLbl="alignNode1" presStyleIdx="6" presStyleCnt="56" custScaleX="126170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endParaRPr lang="ru-RU"/>
        </a:p>
      </dgm:t>
    </dgm:pt>
    <dgm:pt modelId="{E00E3080-12F8-4201-957B-88A544525FB0}" type="pres">
      <dgm:prSet presAssocID="{E855135F-A718-45B3-9E61-0997F96AE9CB}" presName="sibTrans" presStyleCnt="0"/>
      <dgm:spPr/>
    </dgm:pt>
    <dgm:pt modelId="{D03F2E69-2BB3-42BB-A0A6-B06C7F725674}" type="pres">
      <dgm:prSet presAssocID="{0EB0BD64-8403-4974-AB8F-5B865F5986DF}" presName="parenttextcomposite" presStyleCnt="0"/>
      <dgm:spPr/>
    </dgm:pt>
    <dgm:pt modelId="{2C56A5B0-D8EB-402C-8A57-D82893FD5D75}" type="pres">
      <dgm:prSet presAssocID="{0EB0BD64-8403-4974-AB8F-5B865F5986DF}" presName="parenttext" presStyleLbl="revTx" presStyleIdx="1" presStyleCnt="8" custScaleX="12617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55B28-3039-4ED4-BC1D-98E7B45A8092}" type="pres">
      <dgm:prSet presAssocID="{0EB0BD64-8403-4974-AB8F-5B865F5986DF}" presName="parallelogramComposite" presStyleCnt="0"/>
      <dgm:spPr/>
    </dgm:pt>
    <dgm:pt modelId="{C69BE41C-6FA5-4678-9678-88AE5CC2C268}" type="pres">
      <dgm:prSet presAssocID="{0EB0BD64-8403-4974-AB8F-5B865F5986DF}" presName="parallelogram1" presStyleLbl="alignNode1" presStyleIdx="7" presStyleCnt="56" custScaleX="126170"/>
      <dgm:spPr>
        <a:solidFill>
          <a:schemeClr val="accent1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1E0CCDA3-EFA4-4CA1-907A-DAA4E5127E2D}" type="pres">
      <dgm:prSet presAssocID="{0EB0BD64-8403-4974-AB8F-5B865F5986DF}" presName="parallelogram2" presStyleLbl="alignNode1" presStyleIdx="8" presStyleCnt="56" custScaleX="126170"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85BE1430-EE83-49A6-8918-79D561E5EE3B}" type="pres">
      <dgm:prSet presAssocID="{0EB0BD64-8403-4974-AB8F-5B865F5986DF}" presName="parallelogram3" presStyleLbl="alignNode1" presStyleIdx="9" presStyleCnt="56" custScaleX="126170"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6229D1AB-FEB9-4397-BF33-2DEB62DAF18F}" type="pres">
      <dgm:prSet presAssocID="{0EB0BD64-8403-4974-AB8F-5B865F5986DF}" presName="parallelogram4" presStyleLbl="alignNode1" presStyleIdx="10" presStyleCnt="56" custScaleX="126170"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335E908C-70AC-4095-95D2-1430E0368A6C}" type="pres">
      <dgm:prSet presAssocID="{0EB0BD64-8403-4974-AB8F-5B865F5986DF}" presName="parallelogram5" presStyleLbl="alignNode1" presStyleIdx="11" presStyleCnt="56" custScaleX="126170"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C2464A69-5D14-43C0-BAF3-9669CA9A1116}" type="pres">
      <dgm:prSet presAssocID="{0EB0BD64-8403-4974-AB8F-5B865F5986DF}" presName="parallelogram6" presStyleLbl="alignNode1" presStyleIdx="12" presStyleCnt="56" custScaleX="126170"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77451445-4780-4EF7-8A14-75E895BCEDBE}" type="pres">
      <dgm:prSet presAssocID="{0EB0BD64-8403-4974-AB8F-5B865F5986DF}" presName="parallelogram7" presStyleLbl="alignNode1" presStyleIdx="13" presStyleCnt="56" custScaleX="126170"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3B7F30F7-9B82-4663-895C-ED4948BC5F86}" type="pres">
      <dgm:prSet presAssocID="{256F26DA-DE3C-4AC6-BC55-8732A1AAB23F}" presName="sibTrans" presStyleCnt="0"/>
      <dgm:spPr/>
    </dgm:pt>
    <dgm:pt modelId="{D1E5C86E-7539-477F-8FCB-FC381D38A5A1}" type="pres">
      <dgm:prSet presAssocID="{8F16534D-F2DC-46F0-BF88-9389AC200937}" presName="parenttextcomposite" presStyleCnt="0"/>
      <dgm:spPr/>
    </dgm:pt>
    <dgm:pt modelId="{D9A4A6F6-DAC8-44A3-96C2-617A269CBE57}" type="pres">
      <dgm:prSet presAssocID="{8F16534D-F2DC-46F0-BF88-9389AC200937}" presName="parenttext" presStyleLbl="revTx" presStyleIdx="2" presStyleCnt="8" custScaleX="12617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51D38-ED6C-4A6F-9C6B-067958C5FEB9}" type="pres">
      <dgm:prSet presAssocID="{8F16534D-F2DC-46F0-BF88-9389AC200937}" presName="parallelogramComposite" presStyleCnt="0"/>
      <dgm:spPr/>
    </dgm:pt>
    <dgm:pt modelId="{C33E7763-C53C-49FE-9C60-244B0CD4EF7C}" type="pres">
      <dgm:prSet presAssocID="{8F16534D-F2DC-46F0-BF88-9389AC200937}" presName="parallelogram1" presStyleLbl="alignNode1" presStyleIdx="14" presStyleCnt="56" custScaleX="126170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endParaRPr lang="ru-RU"/>
        </a:p>
      </dgm:t>
    </dgm:pt>
    <dgm:pt modelId="{0C14B20C-4A4B-4FEC-BB36-2AF86285C2DD}" type="pres">
      <dgm:prSet presAssocID="{8F16534D-F2DC-46F0-BF88-9389AC200937}" presName="parallelogram2" presStyleLbl="alignNode1" presStyleIdx="15" presStyleCnt="56" custScaleX="126170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endParaRPr lang="ru-RU"/>
        </a:p>
      </dgm:t>
    </dgm:pt>
    <dgm:pt modelId="{2E7EB034-BD71-4E25-9146-89E0782AA321}" type="pres">
      <dgm:prSet presAssocID="{8F16534D-F2DC-46F0-BF88-9389AC200937}" presName="parallelogram3" presStyleLbl="alignNode1" presStyleIdx="16" presStyleCnt="56" custScaleX="126170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endParaRPr lang="ru-RU"/>
        </a:p>
      </dgm:t>
    </dgm:pt>
    <dgm:pt modelId="{122B30F8-FDA5-4A0C-BFAA-00E640BB67FB}" type="pres">
      <dgm:prSet presAssocID="{8F16534D-F2DC-46F0-BF88-9389AC200937}" presName="parallelogram4" presStyleLbl="alignNode1" presStyleIdx="17" presStyleCnt="56" custScaleX="126170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endParaRPr lang="ru-RU"/>
        </a:p>
      </dgm:t>
    </dgm:pt>
    <dgm:pt modelId="{4A264FAC-8E1A-4FFC-945A-C859A1CC38DC}" type="pres">
      <dgm:prSet presAssocID="{8F16534D-F2DC-46F0-BF88-9389AC200937}" presName="parallelogram5" presStyleLbl="alignNode1" presStyleIdx="18" presStyleCnt="56" custScaleX="126170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endParaRPr lang="ru-RU"/>
        </a:p>
      </dgm:t>
    </dgm:pt>
    <dgm:pt modelId="{211CCE61-0356-4C65-9EC1-B9411672DD3A}" type="pres">
      <dgm:prSet presAssocID="{8F16534D-F2DC-46F0-BF88-9389AC200937}" presName="parallelogram6" presStyleLbl="alignNode1" presStyleIdx="19" presStyleCnt="56" custScaleX="126170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endParaRPr lang="ru-RU"/>
        </a:p>
      </dgm:t>
    </dgm:pt>
    <dgm:pt modelId="{E3F383DB-35F2-4ED3-8084-9EED0DEDB76F}" type="pres">
      <dgm:prSet presAssocID="{8F16534D-F2DC-46F0-BF88-9389AC200937}" presName="parallelogram7" presStyleLbl="alignNode1" presStyleIdx="20" presStyleCnt="56" custScaleX="126170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endParaRPr lang="ru-RU"/>
        </a:p>
      </dgm:t>
    </dgm:pt>
    <dgm:pt modelId="{AA2B577F-3FE9-444D-88B2-65B21DCE99BD}" type="pres">
      <dgm:prSet presAssocID="{80B622CD-2634-4B76-93FD-20A0804AD82D}" presName="sibTrans" presStyleCnt="0"/>
      <dgm:spPr/>
    </dgm:pt>
    <dgm:pt modelId="{3DEE7D26-5EAC-4830-BFC3-ECC125EEA5F5}" type="pres">
      <dgm:prSet presAssocID="{90C6929B-1AC7-47A8-9CB8-B973D148DE45}" presName="parenttextcomposite" presStyleCnt="0"/>
      <dgm:spPr/>
    </dgm:pt>
    <dgm:pt modelId="{D9A1842A-BFD4-44EB-B2CD-6110AC1CBE3C}" type="pres">
      <dgm:prSet presAssocID="{90C6929B-1AC7-47A8-9CB8-B973D148DE45}" presName="parenttext" presStyleLbl="revTx" presStyleIdx="3" presStyleCnt="8" custScaleX="12617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5313F-006E-4D27-B4C3-877D7B2B3476}" type="pres">
      <dgm:prSet presAssocID="{90C6929B-1AC7-47A8-9CB8-B973D148DE45}" presName="parallelogramComposite" presStyleCnt="0"/>
      <dgm:spPr/>
    </dgm:pt>
    <dgm:pt modelId="{1AF64B3D-1CE2-4887-907F-3C708D799238}" type="pres">
      <dgm:prSet presAssocID="{90C6929B-1AC7-47A8-9CB8-B973D148DE45}" presName="parallelogram1" presStyleLbl="alignNode1" presStyleIdx="21" presStyleCnt="56" custScaleX="126170"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FEF7DD04-3ED3-47D8-A420-542800514E79}" type="pres">
      <dgm:prSet presAssocID="{90C6929B-1AC7-47A8-9CB8-B973D148DE45}" presName="parallelogram2" presStyleLbl="alignNode1" presStyleIdx="22" presStyleCnt="56" custScaleX="126170"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27C2FCF2-A33C-4381-87A0-91FEEF33D3BB}" type="pres">
      <dgm:prSet presAssocID="{90C6929B-1AC7-47A8-9CB8-B973D148DE45}" presName="parallelogram3" presStyleLbl="alignNode1" presStyleIdx="23" presStyleCnt="56" custScaleX="126170"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ABD53385-7A8A-43A4-8E7B-F2361F848325}" type="pres">
      <dgm:prSet presAssocID="{90C6929B-1AC7-47A8-9CB8-B973D148DE45}" presName="parallelogram4" presStyleLbl="alignNode1" presStyleIdx="24" presStyleCnt="56" custScaleX="126170"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EA86A749-FA78-4080-8B0A-7AD25E081F46}" type="pres">
      <dgm:prSet presAssocID="{90C6929B-1AC7-47A8-9CB8-B973D148DE45}" presName="parallelogram5" presStyleLbl="alignNode1" presStyleIdx="25" presStyleCnt="56" custScaleX="126170"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0302CAF9-FC42-4FB6-B987-F6ADC61957C0}" type="pres">
      <dgm:prSet presAssocID="{90C6929B-1AC7-47A8-9CB8-B973D148DE45}" presName="parallelogram6" presStyleLbl="alignNode1" presStyleIdx="26" presStyleCnt="56" custScaleX="126170"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6E306CD6-035D-4C62-95C1-B1264124715E}" type="pres">
      <dgm:prSet presAssocID="{90C6929B-1AC7-47A8-9CB8-B973D148DE45}" presName="parallelogram7" presStyleLbl="alignNode1" presStyleIdx="27" presStyleCnt="56" custScaleX="126170"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58774153-2568-480D-ABD0-1816B7E85DE7}" type="pres">
      <dgm:prSet presAssocID="{B4ABC7AD-5863-4C3A-B0C8-C9704F4CA5E9}" presName="sibTrans" presStyleCnt="0"/>
      <dgm:spPr/>
    </dgm:pt>
    <dgm:pt modelId="{4BC8D9DC-808E-4597-A4CD-62E34325DE68}" type="pres">
      <dgm:prSet presAssocID="{E9CBB259-3E35-4F6C-8AAF-2DEFA3B5C5B5}" presName="parenttextcomposite" presStyleCnt="0"/>
      <dgm:spPr/>
    </dgm:pt>
    <dgm:pt modelId="{E58A2553-3ADB-4DEA-BD0C-2DF01FB40C67}" type="pres">
      <dgm:prSet presAssocID="{E9CBB259-3E35-4F6C-8AAF-2DEFA3B5C5B5}" presName="parenttext" presStyleLbl="revTx" presStyleIdx="4" presStyleCnt="8" custScaleX="12617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4EC0F-05A5-481C-A3D1-54E0E65FE0F1}" type="pres">
      <dgm:prSet presAssocID="{E9CBB259-3E35-4F6C-8AAF-2DEFA3B5C5B5}" presName="parallelogramComposite" presStyleCnt="0"/>
      <dgm:spPr/>
    </dgm:pt>
    <dgm:pt modelId="{77F6DA1C-366A-4EC6-B273-D2251CC4FCE2}" type="pres">
      <dgm:prSet presAssocID="{E9CBB259-3E35-4F6C-8AAF-2DEFA3B5C5B5}" presName="parallelogram1" presStyleLbl="alignNode1" presStyleIdx="28" presStyleCnt="56" custScaleX="126170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endParaRPr lang="ru-RU"/>
        </a:p>
      </dgm:t>
    </dgm:pt>
    <dgm:pt modelId="{23B3583A-4F89-41C5-8383-C4A56C6567EF}" type="pres">
      <dgm:prSet presAssocID="{E9CBB259-3E35-4F6C-8AAF-2DEFA3B5C5B5}" presName="parallelogram2" presStyleLbl="alignNode1" presStyleIdx="29" presStyleCnt="56" custScaleX="126170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endParaRPr lang="ru-RU"/>
        </a:p>
      </dgm:t>
    </dgm:pt>
    <dgm:pt modelId="{C575794F-0EBC-40CD-BEA8-B73793A54486}" type="pres">
      <dgm:prSet presAssocID="{E9CBB259-3E35-4F6C-8AAF-2DEFA3B5C5B5}" presName="parallelogram3" presStyleLbl="alignNode1" presStyleIdx="30" presStyleCnt="56" custScaleX="126170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endParaRPr lang="ru-RU"/>
        </a:p>
      </dgm:t>
    </dgm:pt>
    <dgm:pt modelId="{E3C87E5C-809F-4FEA-AA6A-C4F933B817B1}" type="pres">
      <dgm:prSet presAssocID="{E9CBB259-3E35-4F6C-8AAF-2DEFA3B5C5B5}" presName="parallelogram4" presStyleLbl="alignNode1" presStyleIdx="31" presStyleCnt="56" custScaleX="126170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endParaRPr lang="ru-RU"/>
        </a:p>
      </dgm:t>
    </dgm:pt>
    <dgm:pt modelId="{4C46047A-EB2C-47EA-A701-5D99D8AC9190}" type="pres">
      <dgm:prSet presAssocID="{E9CBB259-3E35-4F6C-8AAF-2DEFA3B5C5B5}" presName="parallelogram5" presStyleLbl="alignNode1" presStyleIdx="32" presStyleCnt="56" custScaleX="126170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endParaRPr lang="ru-RU"/>
        </a:p>
      </dgm:t>
    </dgm:pt>
    <dgm:pt modelId="{7B243E77-4341-4CA4-9854-CFCACD947C5A}" type="pres">
      <dgm:prSet presAssocID="{E9CBB259-3E35-4F6C-8AAF-2DEFA3B5C5B5}" presName="parallelogram6" presStyleLbl="alignNode1" presStyleIdx="33" presStyleCnt="56" custScaleX="126170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endParaRPr lang="ru-RU"/>
        </a:p>
      </dgm:t>
    </dgm:pt>
    <dgm:pt modelId="{4F5A3580-5D41-4B72-81F6-173B61B9C859}" type="pres">
      <dgm:prSet presAssocID="{E9CBB259-3E35-4F6C-8AAF-2DEFA3B5C5B5}" presName="parallelogram7" presStyleLbl="alignNode1" presStyleIdx="34" presStyleCnt="56" custScaleX="126170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endParaRPr lang="ru-RU"/>
        </a:p>
      </dgm:t>
    </dgm:pt>
    <dgm:pt modelId="{457E335F-4C61-493C-9956-CD479AED0F89}" type="pres">
      <dgm:prSet presAssocID="{71D94C09-1AED-452B-8E55-9A4D4AE1E571}" presName="sibTrans" presStyleCnt="0"/>
      <dgm:spPr/>
    </dgm:pt>
    <dgm:pt modelId="{583EA82F-6010-4A88-A876-AF091E13F03A}" type="pres">
      <dgm:prSet presAssocID="{7A84D015-FA70-46EE-9DF5-20EE299AFB64}" presName="parenttextcomposite" presStyleCnt="0"/>
      <dgm:spPr/>
    </dgm:pt>
    <dgm:pt modelId="{275F09A0-66B3-438A-B9C1-B3F22E012618}" type="pres">
      <dgm:prSet presAssocID="{7A84D015-FA70-46EE-9DF5-20EE299AFB64}" presName="parenttext" presStyleLbl="revTx" presStyleIdx="5" presStyleCnt="8" custScaleX="12617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62F78-7E4C-40EA-B2C1-41D3B9571B82}" type="pres">
      <dgm:prSet presAssocID="{7A84D015-FA70-46EE-9DF5-20EE299AFB64}" presName="parallelogramComposite" presStyleCnt="0"/>
      <dgm:spPr/>
    </dgm:pt>
    <dgm:pt modelId="{CE348671-19F3-477B-8120-9D4E80E8739F}" type="pres">
      <dgm:prSet presAssocID="{7A84D015-FA70-46EE-9DF5-20EE299AFB64}" presName="parallelogram1" presStyleLbl="alignNode1" presStyleIdx="35" presStyleCnt="56" custScaleX="126170"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70925F0F-FB88-47DE-9D25-DF08EF2557BA}" type="pres">
      <dgm:prSet presAssocID="{7A84D015-FA70-46EE-9DF5-20EE299AFB64}" presName="parallelogram2" presStyleLbl="alignNode1" presStyleIdx="36" presStyleCnt="56" custScaleX="126170"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9464A630-E4CB-49E4-8F15-792493C909C8}" type="pres">
      <dgm:prSet presAssocID="{7A84D015-FA70-46EE-9DF5-20EE299AFB64}" presName="parallelogram3" presStyleLbl="alignNode1" presStyleIdx="37" presStyleCnt="56" custScaleX="126170"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C1BBB7C8-3EC1-4600-99E6-A5356543C94D}" type="pres">
      <dgm:prSet presAssocID="{7A84D015-FA70-46EE-9DF5-20EE299AFB64}" presName="parallelogram4" presStyleLbl="alignNode1" presStyleIdx="38" presStyleCnt="56" custScaleX="126170"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63B58F2F-B944-4E5B-94B1-EB16F78BA3A0}" type="pres">
      <dgm:prSet presAssocID="{7A84D015-FA70-46EE-9DF5-20EE299AFB64}" presName="parallelogram5" presStyleLbl="alignNode1" presStyleIdx="39" presStyleCnt="56" custScaleX="126170"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7EBA21AE-787A-4DC6-B117-DCA2E8EDD273}" type="pres">
      <dgm:prSet presAssocID="{7A84D015-FA70-46EE-9DF5-20EE299AFB64}" presName="parallelogram6" presStyleLbl="alignNode1" presStyleIdx="40" presStyleCnt="56" custScaleX="126170"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742336A5-2BBD-4F58-85D6-4C9B99698DC2}" type="pres">
      <dgm:prSet presAssocID="{7A84D015-FA70-46EE-9DF5-20EE299AFB64}" presName="parallelogram7" presStyleLbl="alignNode1" presStyleIdx="41" presStyleCnt="56" custScaleX="126170"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1BF05149-11C1-49DA-BFCE-7564411B4D80}" type="pres">
      <dgm:prSet presAssocID="{D7326005-D68B-4131-928A-C3DAADC2E927}" presName="sibTrans" presStyleCnt="0"/>
      <dgm:spPr/>
    </dgm:pt>
    <dgm:pt modelId="{95099559-4FCF-4414-914D-E39389573790}" type="pres">
      <dgm:prSet presAssocID="{A2F88AA9-6225-4602-8DEF-290468C2A881}" presName="parenttextcomposite" presStyleCnt="0"/>
      <dgm:spPr/>
    </dgm:pt>
    <dgm:pt modelId="{AF92846E-BCC9-496D-9AE8-95DE99192041}" type="pres">
      <dgm:prSet presAssocID="{A2F88AA9-6225-4602-8DEF-290468C2A881}" presName="parenttext" presStyleLbl="revTx" presStyleIdx="6" presStyleCnt="8" custScaleX="12617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269D4-0662-40F5-BE17-535EE6F74C50}" type="pres">
      <dgm:prSet presAssocID="{A2F88AA9-6225-4602-8DEF-290468C2A881}" presName="parallelogramComposite" presStyleCnt="0"/>
      <dgm:spPr/>
    </dgm:pt>
    <dgm:pt modelId="{7E9F3C92-D01A-49C3-BA8D-8D672817FBD4}" type="pres">
      <dgm:prSet presAssocID="{A2F88AA9-6225-4602-8DEF-290468C2A881}" presName="parallelogram1" presStyleLbl="alignNode1" presStyleIdx="42" presStyleCnt="56" custScaleX="126170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endParaRPr lang="ru-RU"/>
        </a:p>
      </dgm:t>
    </dgm:pt>
    <dgm:pt modelId="{CF389B1F-2ED0-4282-BFD4-91D8FBE26E30}" type="pres">
      <dgm:prSet presAssocID="{A2F88AA9-6225-4602-8DEF-290468C2A881}" presName="parallelogram2" presStyleLbl="alignNode1" presStyleIdx="43" presStyleCnt="56" custScaleX="126170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endParaRPr lang="ru-RU"/>
        </a:p>
      </dgm:t>
    </dgm:pt>
    <dgm:pt modelId="{BECE0F48-0340-44E0-B52B-308953E5B109}" type="pres">
      <dgm:prSet presAssocID="{A2F88AA9-6225-4602-8DEF-290468C2A881}" presName="parallelogram3" presStyleLbl="alignNode1" presStyleIdx="44" presStyleCnt="56" custScaleX="126170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endParaRPr lang="ru-RU"/>
        </a:p>
      </dgm:t>
    </dgm:pt>
    <dgm:pt modelId="{FC34EB04-B5C7-43FE-B800-AFCA0E8DB20C}" type="pres">
      <dgm:prSet presAssocID="{A2F88AA9-6225-4602-8DEF-290468C2A881}" presName="parallelogram4" presStyleLbl="alignNode1" presStyleIdx="45" presStyleCnt="56" custScaleX="126170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endParaRPr lang="ru-RU"/>
        </a:p>
      </dgm:t>
    </dgm:pt>
    <dgm:pt modelId="{855C3DDA-17AC-48FC-A5E2-7E00AE399752}" type="pres">
      <dgm:prSet presAssocID="{A2F88AA9-6225-4602-8DEF-290468C2A881}" presName="parallelogram5" presStyleLbl="alignNode1" presStyleIdx="46" presStyleCnt="56" custScaleX="126170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endParaRPr lang="ru-RU"/>
        </a:p>
      </dgm:t>
    </dgm:pt>
    <dgm:pt modelId="{9A193D61-CAB8-47A7-BD94-90D45E349CD6}" type="pres">
      <dgm:prSet presAssocID="{A2F88AA9-6225-4602-8DEF-290468C2A881}" presName="parallelogram6" presStyleLbl="alignNode1" presStyleIdx="47" presStyleCnt="56" custScaleX="126170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endParaRPr lang="ru-RU"/>
        </a:p>
      </dgm:t>
    </dgm:pt>
    <dgm:pt modelId="{C71A882A-8549-47DE-A900-544A24AF6CAE}" type="pres">
      <dgm:prSet presAssocID="{A2F88AA9-6225-4602-8DEF-290468C2A881}" presName="parallelogram7" presStyleLbl="alignNode1" presStyleIdx="48" presStyleCnt="56" custScaleX="126170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endParaRPr lang="ru-RU"/>
        </a:p>
      </dgm:t>
    </dgm:pt>
    <dgm:pt modelId="{AFBB9A33-4D1C-4714-AD89-AF130692143B}" type="pres">
      <dgm:prSet presAssocID="{E617EA88-7CB7-42B8-B94C-F3F5B33E2006}" presName="sibTrans" presStyleCnt="0"/>
      <dgm:spPr/>
    </dgm:pt>
    <dgm:pt modelId="{8C6206E9-8E77-45D1-98CA-FECB47EE0AD6}" type="pres">
      <dgm:prSet presAssocID="{87A6F018-D684-4F83-B97C-D6DF4C98F57D}" presName="parenttextcomposite" presStyleCnt="0"/>
      <dgm:spPr/>
    </dgm:pt>
    <dgm:pt modelId="{982DB5B6-7434-4E4D-8DE6-33FE817D87CB}" type="pres">
      <dgm:prSet presAssocID="{87A6F018-D684-4F83-B97C-D6DF4C98F57D}" presName="parenttext" presStyleLbl="revTx" presStyleIdx="7" presStyleCnt="8" custScaleX="12617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2775E-3B36-4F18-8E82-5026D7F6A3EC}" type="pres">
      <dgm:prSet presAssocID="{87A6F018-D684-4F83-B97C-D6DF4C98F57D}" presName="parallelogramComposite" presStyleCnt="0"/>
      <dgm:spPr/>
    </dgm:pt>
    <dgm:pt modelId="{81D4A34B-BB73-4754-864B-B19A59A1584B}" type="pres">
      <dgm:prSet presAssocID="{87A6F018-D684-4F83-B97C-D6DF4C98F57D}" presName="parallelogram1" presStyleLbl="alignNode1" presStyleIdx="49" presStyleCnt="56" custScaleX="126170"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7F7D6958-B966-41E6-9C51-8B9B6DE11C9D}" type="pres">
      <dgm:prSet presAssocID="{87A6F018-D684-4F83-B97C-D6DF4C98F57D}" presName="parallelogram2" presStyleLbl="alignNode1" presStyleIdx="50" presStyleCnt="56" custScaleX="126170"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CF564691-B40C-429C-B887-35EDB7462CDB}" type="pres">
      <dgm:prSet presAssocID="{87A6F018-D684-4F83-B97C-D6DF4C98F57D}" presName="parallelogram3" presStyleLbl="alignNode1" presStyleIdx="51" presStyleCnt="56" custScaleX="126170"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80AC426C-7BC4-47F2-875C-2A8573DDCFCF}" type="pres">
      <dgm:prSet presAssocID="{87A6F018-D684-4F83-B97C-D6DF4C98F57D}" presName="parallelogram4" presStyleLbl="alignNode1" presStyleIdx="52" presStyleCnt="56" custScaleX="126170"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245CCD3B-2731-4AAA-9D88-DA90470EA485}" type="pres">
      <dgm:prSet presAssocID="{87A6F018-D684-4F83-B97C-D6DF4C98F57D}" presName="parallelogram5" presStyleLbl="alignNode1" presStyleIdx="53" presStyleCnt="56" custScaleX="126170" custLinFactY="3597" custLinFactNeighborX="4909" custLinFactNeighborY="100000"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066C1385-5252-4D17-AC7F-73566370398B}" type="pres">
      <dgm:prSet presAssocID="{87A6F018-D684-4F83-B97C-D6DF4C98F57D}" presName="parallelogram6" presStyleLbl="alignNode1" presStyleIdx="54" presStyleCnt="56" custScaleX="126170" custLinFactNeighborX="482" custLinFactNeighborY="53598"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2CA2E570-68FA-4C07-A242-09A5ABB96D3F}" type="pres">
      <dgm:prSet presAssocID="{87A6F018-D684-4F83-B97C-D6DF4C98F57D}" presName="parallelogram7" presStyleLbl="alignNode1" presStyleIdx="55" presStyleCnt="56" custScaleX="126170"/>
      <dgm:spPr>
        <a:solidFill>
          <a:schemeClr val="accent1"/>
        </a:solidFill>
      </dgm:spPr>
      <dgm:t>
        <a:bodyPr/>
        <a:lstStyle/>
        <a:p>
          <a:endParaRPr lang="ru-RU"/>
        </a:p>
      </dgm:t>
    </dgm:pt>
  </dgm:ptLst>
  <dgm:cxnLst>
    <dgm:cxn modelId="{CE9D6601-5516-4E56-A9D7-989E0C0AB7F1}" srcId="{934083A9-37BE-485E-A9A9-FCDAC8CB9898}" destId="{0EB0BD64-8403-4974-AB8F-5B865F5986DF}" srcOrd="1" destOrd="0" parTransId="{CADC9DDB-9FB6-475F-B5AD-3F86010B9D50}" sibTransId="{256F26DA-DE3C-4AC6-BC55-8732A1AAB23F}"/>
    <dgm:cxn modelId="{B9D33F4D-9EBA-4956-AEFA-A36A6FA24766}" srcId="{934083A9-37BE-485E-A9A9-FCDAC8CB9898}" destId="{87A6F018-D684-4F83-B97C-D6DF4C98F57D}" srcOrd="7" destOrd="0" parTransId="{714F8D59-F9DC-451C-80A4-05434823E92C}" sibTransId="{456885B3-D1C8-4A44-94E9-A939A4B3154B}"/>
    <dgm:cxn modelId="{6BA5FC76-7A54-42CE-9BD6-345DBD227512}" type="presOf" srcId="{8F16534D-F2DC-46F0-BF88-9389AC200937}" destId="{D9A4A6F6-DAC8-44A3-96C2-617A269CBE57}" srcOrd="0" destOrd="0" presId="urn:microsoft.com/office/officeart/2008/layout/VerticalAccentList"/>
    <dgm:cxn modelId="{D659405A-0C83-4F29-9934-6D95FB517238}" srcId="{934083A9-37BE-485E-A9A9-FCDAC8CB9898}" destId="{1BE82636-2FC7-4560-A9CD-FE8C388ED59B}" srcOrd="0" destOrd="0" parTransId="{BBAED893-8A78-40C6-AB20-D2BA6DC771EB}" sibTransId="{E855135F-A718-45B3-9E61-0997F96AE9CB}"/>
    <dgm:cxn modelId="{46914B41-429C-43FA-9532-020F74EAE518}" srcId="{934083A9-37BE-485E-A9A9-FCDAC8CB9898}" destId="{E9CBB259-3E35-4F6C-8AAF-2DEFA3B5C5B5}" srcOrd="4" destOrd="0" parTransId="{CEFCC068-0090-4B49-B8C5-6C5592EE9947}" sibTransId="{71D94C09-1AED-452B-8E55-9A4D4AE1E571}"/>
    <dgm:cxn modelId="{F690F861-CFF0-4111-984E-DDC8135D00C1}" type="presOf" srcId="{0EB0BD64-8403-4974-AB8F-5B865F5986DF}" destId="{2C56A5B0-D8EB-402C-8A57-D82893FD5D75}" srcOrd="0" destOrd="0" presId="urn:microsoft.com/office/officeart/2008/layout/VerticalAccentList"/>
    <dgm:cxn modelId="{6CADC32E-ACF5-4784-AFDE-B1B75316641F}" srcId="{934083A9-37BE-485E-A9A9-FCDAC8CB9898}" destId="{90C6929B-1AC7-47A8-9CB8-B973D148DE45}" srcOrd="3" destOrd="0" parTransId="{AEABC671-17B1-4BF9-B131-C5F01E022498}" sibTransId="{B4ABC7AD-5863-4C3A-B0C8-C9704F4CA5E9}"/>
    <dgm:cxn modelId="{402DBEB5-4746-44B9-B108-F76137B8897B}" type="presOf" srcId="{934083A9-37BE-485E-A9A9-FCDAC8CB9898}" destId="{CD041EF4-2622-4B80-A925-13570C18668B}" srcOrd="0" destOrd="0" presId="urn:microsoft.com/office/officeart/2008/layout/VerticalAccentList"/>
    <dgm:cxn modelId="{B75DC90F-C628-4451-9780-B0AEF6007451}" srcId="{934083A9-37BE-485E-A9A9-FCDAC8CB9898}" destId="{A2F88AA9-6225-4602-8DEF-290468C2A881}" srcOrd="6" destOrd="0" parTransId="{64BA7E81-7788-42E1-B08C-2475C0387427}" sibTransId="{E617EA88-7CB7-42B8-B94C-F3F5B33E2006}"/>
    <dgm:cxn modelId="{AF5D1CFD-8EA6-4BA5-8B02-B28C5A8441B8}" srcId="{934083A9-37BE-485E-A9A9-FCDAC8CB9898}" destId="{8F16534D-F2DC-46F0-BF88-9389AC200937}" srcOrd="2" destOrd="0" parTransId="{6566F28E-5C9D-47D2-8E90-AB6AEAAEF964}" sibTransId="{80B622CD-2634-4B76-93FD-20A0804AD82D}"/>
    <dgm:cxn modelId="{E9438CF6-27D8-46C8-AC7B-DF1BCF53E6DD}" srcId="{934083A9-37BE-485E-A9A9-FCDAC8CB9898}" destId="{7A84D015-FA70-46EE-9DF5-20EE299AFB64}" srcOrd="5" destOrd="0" parTransId="{4AE2A347-6AA5-4913-BA75-E1D0EF2AB8BD}" sibTransId="{D7326005-D68B-4131-928A-C3DAADC2E927}"/>
    <dgm:cxn modelId="{2CB70A4A-D9B6-43E7-8D85-C2DC8B7B81B2}" type="presOf" srcId="{1BE82636-2FC7-4560-A9CD-FE8C388ED59B}" destId="{3BDD9CA4-15E4-4DD1-86FF-43B7A2894769}" srcOrd="0" destOrd="0" presId="urn:microsoft.com/office/officeart/2008/layout/VerticalAccentList"/>
    <dgm:cxn modelId="{58AFEE82-7228-4B00-869F-3E2498A9EEFC}" type="presOf" srcId="{90C6929B-1AC7-47A8-9CB8-B973D148DE45}" destId="{D9A1842A-BFD4-44EB-B2CD-6110AC1CBE3C}" srcOrd="0" destOrd="0" presId="urn:microsoft.com/office/officeart/2008/layout/VerticalAccentList"/>
    <dgm:cxn modelId="{4F002ACE-83A0-4C86-BC44-4C0874E77703}" type="presOf" srcId="{E9CBB259-3E35-4F6C-8AAF-2DEFA3B5C5B5}" destId="{E58A2553-3ADB-4DEA-BD0C-2DF01FB40C67}" srcOrd="0" destOrd="0" presId="urn:microsoft.com/office/officeart/2008/layout/VerticalAccentList"/>
    <dgm:cxn modelId="{0D9E650D-3855-4702-A125-3769E2A3F479}" type="presOf" srcId="{A2F88AA9-6225-4602-8DEF-290468C2A881}" destId="{AF92846E-BCC9-496D-9AE8-95DE99192041}" srcOrd="0" destOrd="0" presId="urn:microsoft.com/office/officeart/2008/layout/VerticalAccentList"/>
    <dgm:cxn modelId="{14AA5DA8-FDB4-4599-B376-3DC3E5BD559D}" type="presOf" srcId="{87A6F018-D684-4F83-B97C-D6DF4C98F57D}" destId="{982DB5B6-7434-4E4D-8DE6-33FE817D87CB}" srcOrd="0" destOrd="0" presId="urn:microsoft.com/office/officeart/2008/layout/VerticalAccentList"/>
    <dgm:cxn modelId="{2243C861-6144-45B7-B28F-9FB633878F10}" type="presOf" srcId="{7A84D015-FA70-46EE-9DF5-20EE299AFB64}" destId="{275F09A0-66B3-438A-B9C1-B3F22E012618}" srcOrd="0" destOrd="0" presId="urn:microsoft.com/office/officeart/2008/layout/VerticalAccentList"/>
    <dgm:cxn modelId="{EFD3FC44-2B3C-4BBA-B4C3-C12076FF3EFB}" type="presParOf" srcId="{CD041EF4-2622-4B80-A925-13570C18668B}" destId="{9942EE92-1BCC-492D-A1DC-6417D9EB84E7}" srcOrd="0" destOrd="0" presId="urn:microsoft.com/office/officeart/2008/layout/VerticalAccentList"/>
    <dgm:cxn modelId="{F82E5A24-259A-4F18-B25A-C81493A8B6DD}" type="presParOf" srcId="{9942EE92-1BCC-492D-A1DC-6417D9EB84E7}" destId="{3BDD9CA4-15E4-4DD1-86FF-43B7A2894769}" srcOrd="0" destOrd="0" presId="urn:microsoft.com/office/officeart/2008/layout/VerticalAccentList"/>
    <dgm:cxn modelId="{27DF72AD-D4C7-46C0-90ED-E7563F39A0BC}" type="presParOf" srcId="{CD041EF4-2622-4B80-A925-13570C18668B}" destId="{650CA1CC-BBE8-4DF7-B9E8-E2A48DBD65A6}" srcOrd="1" destOrd="0" presId="urn:microsoft.com/office/officeart/2008/layout/VerticalAccentList"/>
    <dgm:cxn modelId="{60210040-F24A-43AB-A115-FF6ABA135B74}" type="presParOf" srcId="{650CA1CC-BBE8-4DF7-B9E8-E2A48DBD65A6}" destId="{0247B936-4AA1-4F95-A7C9-6692D9C862EB}" srcOrd="0" destOrd="0" presId="urn:microsoft.com/office/officeart/2008/layout/VerticalAccentList"/>
    <dgm:cxn modelId="{D44756B1-90D7-4879-B82E-D6683A2A5D26}" type="presParOf" srcId="{650CA1CC-BBE8-4DF7-B9E8-E2A48DBD65A6}" destId="{1D5D60AF-D4D4-409C-BAEA-01786E3FF945}" srcOrd="1" destOrd="0" presId="urn:microsoft.com/office/officeart/2008/layout/VerticalAccentList"/>
    <dgm:cxn modelId="{816D1907-F673-46F7-AD0F-B7E33BD9D6A2}" type="presParOf" srcId="{650CA1CC-BBE8-4DF7-B9E8-E2A48DBD65A6}" destId="{FD2EADF9-F817-47D3-8B77-A0E952BDEE35}" srcOrd="2" destOrd="0" presId="urn:microsoft.com/office/officeart/2008/layout/VerticalAccentList"/>
    <dgm:cxn modelId="{0931C1E6-343D-4BE2-A37C-752F88F6FBFA}" type="presParOf" srcId="{650CA1CC-BBE8-4DF7-B9E8-E2A48DBD65A6}" destId="{4E7F61BA-AD84-42E1-80F9-929C3B8D2C00}" srcOrd="3" destOrd="0" presId="urn:microsoft.com/office/officeart/2008/layout/VerticalAccentList"/>
    <dgm:cxn modelId="{4C3A4765-3EE3-485B-8C28-FE80BABD1EF9}" type="presParOf" srcId="{650CA1CC-BBE8-4DF7-B9E8-E2A48DBD65A6}" destId="{61326E9E-EF16-48DB-988D-A8FD6582A9ED}" srcOrd="4" destOrd="0" presId="urn:microsoft.com/office/officeart/2008/layout/VerticalAccentList"/>
    <dgm:cxn modelId="{EB1988F2-EC3C-40FF-AF04-68C98335C70E}" type="presParOf" srcId="{650CA1CC-BBE8-4DF7-B9E8-E2A48DBD65A6}" destId="{D53B7504-4CEC-4BDE-98CF-58097E1B766E}" srcOrd="5" destOrd="0" presId="urn:microsoft.com/office/officeart/2008/layout/VerticalAccentList"/>
    <dgm:cxn modelId="{1EFC5B55-ED57-445B-9B22-560789E69F75}" type="presParOf" srcId="{650CA1CC-BBE8-4DF7-B9E8-E2A48DBD65A6}" destId="{1B72B254-7160-464F-A7C0-BFA3CA25B9D2}" srcOrd="6" destOrd="0" presId="urn:microsoft.com/office/officeart/2008/layout/VerticalAccentList"/>
    <dgm:cxn modelId="{A33ED5E3-2BAD-4C5F-ACB7-F02895ADFC22}" type="presParOf" srcId="{CD041EF4-2622-4B80-A925-13570C18668B}" destId="{E00E3080-12F8-4201-957B-88A544525FB0}" srcOrd="2" destOrd="0" presId="urn:microsoft.com/office/officeart/2008/layout/VerticalAccentList"/>
    <dgm:cxn modelId="{00CB9572-D69A-4F43-85FB-3BC37396AC32}" type="presParOf" srcId="{CD041EF4-2622-4B80-A925-13570C18668B}" destId="{D03F2E69-2BB3-42BB-A0A6-B06C7F725674}" srcOrd="3" destOrd="0" presId="urn:microsoft.com/office/officeart/2008/layout/VerticalAccentList"/>
    <dgm:cxn modelId="{BC4C8E25-70EB-486A-ACCD-DD19C55BA734}" type="presParOf" srcId="{D03F2E69-2BB3-42BB-A0A6-B06C7F725674}" destId="{2C56A5B0-D8EB-402C-8A57-D82893FD5D75}" srcOrd="0" destOrd="0" presId="urn:microsoft.com/office/officeart/2008/layout/VerticalAccentList"/>
    <dgm:cxn modelId="{33D4ADC5-A85D-4C52-A052-5E5CF9161F21}" type="presParOf" srcId="{CD041EF4-2622-4B80-A925-13570C18668B}" destId="{86155B28-3039-4ED4-BC1D-98E7B45A8092}" srcOrd="4" destOrd="0" presId="urn:microsoft.com/office/officeart/2008/layout/VerticalAccentList"/>
    <dgm:cxn modelId="{3FA8CA33-767B-42E2-B6F8-DBBCF27EA6BE}" type="presParOf" srcId="{86155B28-3039-4ED4-BC1D-98E7B45A8092}" destId="{C69BE41C-6FA5-4678-9678-88AE5CC2C268}" srcOrd="0" destOrd="0" presId="urn:microsoft.com/office/officeart/2008/layout/VerticalAccentList"/>
    <dgm:cxn modelId="{FE97D7BB-3EF8-4379-9A87-BB57AEBE646A}" type="presParOf" srcId="{86155B28-3039-4ED4-BC1D-98E7B45A8092}" destId="{1E0CCDA3-EFA4-4CA1-907A-DAA4E5127E2D}" srcOrd="1" destOrd="0" presId="urn:microsoft.com/office/officeart/2008/layout/VerticalAccentList"/>
    <dgm:cxn modelId="{1BBFBFCE-3C16-4F6F-B7D9-351E0F190ACB}" type="presParOf" srcId="{86155B28-3039-4ED4-BC1D-98E7B45A8092}" destId="{85BE1430-EE83-49A6-8918-79D561E5EE3B}" srcOrd="2" destOrd="0" presId="urn:microsoft.com/office/officeart/2008/layout/VerticalAccentList"/>
    <dgm:cxn modelId="{4B4EB67B-F065-4164-9387-2630172304E6}" type="presParOf" srcId="{86155B28-3039-4ED4-BC1D-98E7B45A8092}" destId="{6229D1AB-FEB9-4397-BF33-2DEB62DAF18F}" srcOrd="3" destOrd="0" presId="urn:microsoft.com/office/officeart/2008/layout/VerticalAccentList"/>
    <dgm:cxn modelId="{083A78A1-2E6E-435B-8442-89BC07C9F772}" type="presParOf" srcId="{86155B28-3039-4ED4-BC1D-98E7B45A8092}" destId="{335E908C-70AC-4095-95D2-1430E0368A6C}" srcOrd="4" destOrd="0" presId="urn:microsoft.com/office/officeart/2008/layout/VerticalAccentList"/>
    <dgm:cxn modelId="{2B18E92C-4730-4AE5-A411-15A854B24BCE}" type="presParOf" srcId="{86155B28-3039-4ED4-BC1D-98E7B45A8092}" destId="{C2464A69-5D14-43C0-BAF3-9669CA9A1116}" srcOrd="5" destOrd="0" presId="urn:microsoft.com/office/officeart/2008/layout/VerticalAccentList"/>
    <dgm:cxn modelId="{AA1C68EC-65C9-42E0-8A0A-13B231C3CD70}" type="presParOf" srcId="{86155B28-3039-4ED4-BC1D-98E7B45A8092}" destId="{77451445-4780-4EF7-8A14-75E895BCEDBE}" srcOrd="6" destOrd="0" presId="urn:microsoft.com/office/officeart/2008/layout/VerticalAccentList"/>
    <dgm:cxn modelId="{553A771E-24A7-4388-9358-430B5501CDC4}" type="presParOf" srcId="{CD041EF4-2622-4B80-A925-13570C18668B}" destId="{3B7F30F7-9B82-4663-895C-ED4948BC5F86}" srcOrd="5" destOrd="0" presId="urn:microsoft.com/office/officeart/2008/layout/VerticalAccentList"/>
    <dgm:cxn modelId="{D0563D97-D09C-4341-B8DF-061BB7326BD5}" type="presParOf" srcId="{CD041EF4-2622-4B80-A925-13570C18668B}" destId="{D1E5C86E-7539-477F-8FCB-FC381D38A5A1}" srcOrd="6" destOrd="0" presId="urn:microsoft.com/office/officeart/2008/layout/VerticalAccentList"/>
    <dgm:cxn modelId="{F8372F70-D2C9-40F2-AC9D-373B72A95F2B}" type="presParOf" srcId="{D1E5C86E-7539-477F-8FCB-FC381D38A5A1}" destId="{D9A4A6F6-DAC8-44A3-96C2-617A269CBE57}" srcOrd="0" destOrd="0" presId="urn:microsoft.com/office/officeart/2008/layout/VerticalAccentList"/>
    <dgm:cxn modelId="{4016FE3A-E7AE-4866-866A-831578B15261}" type="presParOf" srcId="{CD041EF4-2622-4B80-A925-13570C18668B}" destId="{9A851D38-ED6C-4A6F-9C6B-067958C5FEB9}" srcOrd="7" destOrd="0" presId="urn:microsoft.com/office/officeart/2008/layout/VerticalAccentList"/>
    <dgm:cxn modelId="{2A646AE6-92BB-4F13-AFE4-AFAC76F1F698}" type="presParOf" srcId="{9A851D38-ED6C-4A6F-9C6B-067958C5FEB9}" destId="{C33E7763-C53C-49FE-9C60-244B0CD4EF7C}" srcOrd="0" destOrd="0" presId="urn:microsoft.com/office/officeart/2008/layout/VerticalAccentList"/>
    <dgm:cxn modelId="{51406F7A-5062-48EC-A1EB-A91062A7D7AB}" type="presParOf" srcId="{9A851D38-ED6C-4A6F-9C6B-067958C5FEB9}" destId="{0C14B20C-4A4B-4FEC-BB36-2AF86285C2DD}" srcOrd="1" destOrd="0" presId="urn:microsoft.com/office/officeart/2008/layout/VerticalAccentList"/>
    <dgm:cxn modelId="{237F2EC4-08A1-4139-8B92-E4A832C62EC6}" type="presParOf" srcId="{9A851D38-ED6C-4A6F-9C6B-067958C5FEB9}" destId="{2E7EB034-BD71-4E25-9146-89E0782AA321}" srcOrd="2" destOrd="0" presId="urn:microsoft.com/office/officeart/2008/layout/VerticalAccentList"/>
    <dgm:cxn modelId="{167ADFE5-58BE-4BB8-B217-0C2D2A6DC5FD}" type="presParOf" srcId="{9A851D38-ED6C-4A6F-9C6B-067958C5FEB9}" destId="{122B30F8-FDA5-4A0C-BFAA-00E640BB67FB}" srcOrd="3" destOrd="0" presId="urn:microsoft.com/office/officeart/2008/layout/VerticalAccentList"/>
    <dgm:cxn modelId="{5110F753-A091-4B69-A4A0-A9B417FD8657}" type="presParOf" srcId="{9A851D38-ED6C-4A6F-9C6B-067958C5FEB9}" destId="{4A264FAC-8E1A-4FFC-945A-C859A1CC38DC}" srcOrd="4" destOrd="0" presId="urn:microsoft.com/office/officeart/2008/layout/VerticalAccentList"/>
    <dgm:cxn modelId="{7CD871E1-1A96-46B6-A189-9C2EA30E057E}" type="presParOf" srcId="{9A851D38-ED6C-4A6F-9C6B-067958C5FEB9}" destId="{211CCE61-0356-4C65-9EC1-B9411672DD3A}" srcOrd="5" destOrd="0" presId="urn:microsoft.com/office/officeart/2008/layout/VerticalAccentList"/>
    <dgm:cxn modelId="{87E90659-D643-4CC0-87A2-1BED1C92EB6C}" type="presParOf" srcId="{9A851D38-ED6C-4A6F-9C6B-067958C5FEB9}" destId="{E3F383DB-35F2-4ED3-8084-9EED0DEDB76F}" srcOrd="6" destOrd="0" presId="urn:microsoft.com/office/officeart/2008/layout/VerticalAccentList"/>
    <dgm:cxn modelId="{52784496-5334-4230-BA86-4FE284C1EA13}" type="presParOf" srcId="{CD041EF4-2622-4B80-A925-13570C18668B}" destId="{AA2B577F-3FE9-444D-88B2-65B21DCE99BD}" srcOrd="8" destOrd="0" presId="urn:microsoft.com/office/officeart/2008/layout/VerticalAccentList"/>
    <dgm:cxn modelId="{7F996063-0B12-4F2D-98DD-3C3C9BE82E51}" type="presParOf" srcId="{CD041EF4-2622-4B80-A925-13570C18668B}" destId="{3DEE7D26-5EAC-4830-BFC3-ECC125EEA5F5}" srcOrd="9" destOrd="0" presId="urn:microsoft.com/office/officeart/2008/layout/VerticalAccentList"/>
    <dgm:cxn modelId="{8BF7830A-B339-454B-90BE-E132353518CE}" type="presParOf" srcId="{3DEE7D26-5EAC-4830-BFC3-ECC125EEA5F5}" destId="{D9A1842A-BFD4-44EB-B2CD-6110AC1CBE3C}" srcOrd="0" destOrd="0" presId="urn:microsoft.com/office/officeart/2008/layout/VerticalAccentList"/>
    <dgm:cxn modelId="{DBB0C60E-5F3E-454A-93D2-0DCC0AFC87A8}" type="presParOf" srcId="{CD041EF4-2622-4B80-A925-13570C18668B}" destId="{F1F5313F-006E-4D27-B4C3-877D7B2B3476}" srcOrd="10" destOrd="0" presId="urn:microsoft.com/office/officeart/2008/layout/VerticalAccentList"/>
    <dgm:cxn modelId="{D8294C80-8405-44C0-A66E-27BF4D8584D0}" type="presParOf" srcId="{F1F5313F-006E-4D27-B4C3-877D7B2B3476}" destId="{1AF64B3D-1CE2-4887-907F-3C708D799238}" srcOrd="0" destOrd="0" presId="urn:microsoft.com/office/officeart/2008/layout/VerticalAccentList"/>
    <dgm:cxn modelId="{F139C500-FC95-4944-B08F-754F0DAA96C4}" type="presParOf" srcId="{F1F5313F-006E-4D27-B4C3-877D7B2B3476}" destId="{FEF7DD04-3ED3-47D8-A420-542800514E79}" srcOrd="1" destOrd="0" presId="urn:microsoft.com/office/officeart/2008/layout/VerticalAccentList"/>
    <dgm:cxn modelId="{E39ADBD5-AE8C-49AB-B496-C5D7F6B390AF}" type="presParOf" srcId="{F1F5313F-006E-4D27-B4C3-877D7B2B3476}" destId="{27C2FCF2-A33C-4381-87A0-91FEEF33D3BB}" srcOrd="2" destOrd="0" presId="urn:microsoft.com/office/officeart/2008/layout/VerticalAccentList"/>
    <dgm:cxn modelId="{5A7728C7-C223-4970-A0D8-A2061ECE9AFC}" type="presParOf" srcId="{F1F5313F-006E-4D27-B4C3-877D7B2B3476}" destId="{ABD53385-7A8A-43A4-8E7B-F2361F848325}" srcOrd="3" destOrd="0" presId="urn:microsoft.com/office/officeart/2008/layout/VerticalAccentList"/>
    <dgm:cxn modelId="{DE6053D0-16A4-4A04-89E2-53FCAC3AACB6}" type="presParOf" srcId="{F1F5313F-006E-4D27-B4C3-877D7B2B3476}" destId="{EA86A749-FA78-4080-8B0A-7AD25E081F46}" srcOrd="4" destOrd="0" presId="urn:microsoft.com/office/officeart/2008/layout/VerticalAccentList"/>
    <dgm:cxn modelId="{0E20BBD9-FDF3-43D4-8C39-4E73F6E37E23}" type="presParOf" srcId="{F1F5313F-006E-4D27-B4C3-877D7B2B3476}" destId="{0302CAF9-FC42-4FB6-B987-F6ADC61957C0}" srcOrd="5" destOrd="0" presId="urn:microsoft.com/office/officeart/2008/layout/VerticalAccentList"/>
    <dgm:cxn modelId="{F2CA5AB1-B8D1-4BB6-B891-225A030CEFF9}" type="presParOf" srcId="{F1F5313F-006E-4D27-B4C3-877D7B2B3476}" destId="{6E306CD6-035D-4C62-95C1-B1264124715E}" srcOrd="6" destOrd="0" presId="urn:microsoft.com/office/officeart/2008/layout/VerticalAccentList"/>
    <dgm:cxn modelId="{C50033E6-64F4-4818-94B2-1A736131E0F6}" type="presParOf" srcId="{CD041EF4-2622-4B80-A925-13570C18668B}" destId="{58774153-2568-480D-ABD0-1816B7E85DE7}" srcOrd="11" destOrd="0" presId="urn:microsoft.com/office/officeart/2008/layout/VerticalAccentList"/>
    <dgm:cxn modelId="{69992D35-E23F-44A2-AA32-58957E4988A8}" type="presParOf" srcId="{CD041EF4-2622-4B80-A925-13570C18668B}" destId="{4BC8D9DC-808E-4597-A4CD-62E34325DE68}" srcOrd="12" destOrd="0" presId="urn:microsoft.com/office/officeart/2008/layout/VerticalAccentList"/>
    <dgm:cxn modelId="{408EEAE5-F2B7-488C-873F-DA7EB9A1D0EF}" type="presParOf" srcId="{4BC8D9DC-808E-4597-A4CD-62E34325DE68}" destId="{E58A2553-3ADB-4DEA-BD0C-2DF01FB40C67}" srcOrd="0" destOrd="0" presId="urn:microsoft.com/office/officeart/2008/layout/VerticalAccentList"/>
    <dgm:cxn modelId="{C861570B-8F7D-4C49-BA4D-AE32CA7D9965}" type="presParOf" srcId="{CD041EF4-2622-4B80-A925-13570C18668B}" destId="{2E74EC0F-05A5-481C-A3D1-54E0E65FE0F1}" srcOrd="13" destOrd="0" presId="urn:microsoft.com/office/officeart/2008/layout/VerticalAccentList"/>
    <dgm:cxn modelId="{25EE12B1-A517-445A-ADA0-FCAB2D740651}" type="presParOf" srcId="{2E74EC0F-05A5-481C-A3D1-54E0E65FE0F1}" destId="{77F6DA1C-366A-4EC6-B273-D2251CC4FCE2}" srcOrd="0" destOrd="0" presId="urn:microsoft.com/office/officeart/2008/layout/VerticalAccentList"/>
    <dgm:cxn modelId="{93C1409E-269A-4E3C-BDE9-EB2AC425F460}" type="presParOf" srcId="{2E74EC0F-05A5-481C-A3D1-54E0E65FE0F1}" destId="{23B3583A-4F89-41C5-8383-C4A56C6567EF}" srcOrd="1" destOrd="0" presId="urn:microsoft.com/office/officeart/2008/layout/VerticalAccentList"/>
    <dgm:cxn modelId="{2F0B0967-F525-4170-BD83-0ED8779203D7}" type="presParOf" srcId="{2E74EC0F-05A5-481C-A3D1-54E0E65FE0F1}" destId="{C575794F-0EBC-40CD-BEA8-B73793A54486}" srcOrd="2" destOrd="0" presId="urn:microsoft.com/office/officeart/2008/layout/VerticalAccentList"/>
    <dgm:cxn modelId="{6C51F5F2-BEE1-468E-AC34-829ABCEFFE5C}" type="presParOf" srcId="{2E74EC0F-05A5-481C-A3D1-54E0E65FE0F1}" destId="{E3C87E5C-809F-4FEA-AA6A-C4F933B817B1}" srcOrd="3" destOrd="0" presId="urn:microsoft.com/office/officeart/2008/layout/VerticalAccentList"/>
    <dgm:cxn modelId="{7635AAA5-BD52-4AC4-B608-557C77BDC812}" type="presParOf" srcId="{2E74EC0F-05A5-481C-A3D1-54E0E65FE0F1}" destId="{4C46047A-EB2C-47EA-A701-5D99D8AC9190}" srcOrd="4" destOrd="0" presId="urn:microsoft.com/office/officeart/2008/layout/VerticalAccentList"/>
    <dgm:cxn modelId="{E253105B-76B6-4911-B9BB-3E42CBC97FF5}" type="presParOf" srcId="{2E74EC0F-05A5-481C-A3D1-54E0E65FE0F1}" destId="{7B243E77-4341-4CA4-9854-CFCACD947C5A}" srcOrd="5" destOrd="0" presId="urn:microsoft.com/office/officeart/2008/layout/VerticalAccentList"/>
    <dgm:cxn modelId="{ECB7A9C9-06AF-4E73-83C5-4FA0CC9F96BE}" type="presParOf" srcId="{2E74EC0F-05A5-481C-A3D1-54E0E65FE0F1}" destId="{4F5A3580-5D41-4B72-81F6-173B61B9C859}" srcOrd="6" destOrd="0" presId="urn:microsoft.com/office/officeart/2008/layout/VerticalAccentList"/>
    <dgm:cxn modelId="{EB53D6F6-01BF-483D-9CCB-F92837C35FD0}" type="presParOf" srcId="{CD041EF4-2622-4B80-A925-13570C18668B}" destId="{457E335F-4C61-493C-9956-CD479AED0F89}" srcOrd="14" destOrd="0" presId="urn:microsoft.com/office/officeart/2008/layout/VerticalAccentList"/>
    <dgm:cxn modelId="{F66D100B-938D-4127-BBA7-809C49A05D87}" type="presParOf" srcId="{CD041EF4-2622-4B80-A925-13570C18668B}" destId="{583EA82F-6010-4A88-A876-AF091E13F03A}" srcOrd="15" destOrd="0" presId="urn:microsoft.com/office/officeart/2008/layout/VerticalAccentList"/>
    <dgm:cxn modelId="{9621F7B0-7B4E-4A9C-AF8E-7E0E7A3851F2}" type="presParOf" srcId="{583EA82F-6010-4A88-A876-AF091E13F03A}" destId="{275F09A0-66B3-438A-B9C1-B3F22E012618}" srcOrd="0" destOrd="0" presId="urn:microsoft.com/office/officeart/2008/layout/VerticalAccentList"/>
    <dgm:cxn modelId="{E5B6274A-500A-44CE-967D-0356C190B828}" type="presParOf" srcId="{CD041EF4-2622-4B80-A925-13570C18668B}" destId="{F4462F78-7E4C-40EA-B2C1-41D3B9571B82}" srcOrd="16" destOrd="0" presId="urn:microsoft.com/office/officeart/2008/layout/VerticalAccentList"/>
    <dgm:cxn modelId="{F5154E67-2ADA-4934-AF5B-8563FA1BB277}" type="presParOf" srcId="{F4462F78-7E4C-40EA-B2C1-41D3B9571B82}" destId="{CE348671-19F3-477B-8120-9D4E80E8739F}" srcOrd="0" destOrd="0" presId="urn:microsoft.com/office/officeart/2008/layout/VerticalAccentList"/>
    <dgm:cxn modelId="{24A514F7-7D91-4EA4-8C1E-6885F79BD07D}" type="presParOf" srcId="{F4462F78-7E4C-40EA-B2C1-41D3B9571B82}" destId="{70925F0F-FB88-47DE-9D25-DF08EF2557BA}" srcOrd="1" destOrd="0" presId="urn:microsoft.com/office/officeart/2008/layout/VerticalAccentList"/>
    <dgm:cxn modelId="{0327BF80-3045-41C6-8B1C-6696DDA511CD}" type="presParOf" srcId="{F4462F78-7E4C-40EA-B2C1-41D3B9571B82}" destId="{9464A630-E4CB-49E4-8F15-792493C909C8}" srcOrd="2" destOrd="0" presId="urn:microsoft.com/office/officeart/2008/layout/VerticalAccentList"/>
    <dgm:cxn modelId="{8691E759-4B9A-4E9F-92CE-5167EE2F4599}" type="presParOf" srcId="{F4462F78-7E4C-40EA-B2C1-41D3B9571B82}" destId="{C1BBB7C8-3EC1-4600-99E6-A5356543C94D}" srcOrd="3" destOrd="0" presId="urn:microsoft.com/office/officeart/2008/layout/VerticalAccentList"/>
    <dgm:cxn modelId="{1646805A-D423-437B-AAD6-C2484131BD45}" type="presParOf" srcId="{F4462F78-7E4C-40EA-B2C1-41D3B9571B82}" destId="{63B58F2F-B944-4E5B-94B1-EB16F78BA3A0}" srcOrd="4" destOrd="0" presId="urn:microsoft.com/office/officeart/2008/layout/VerticalAccentList"/>
    <dgm:cxn modelId="{17CB7E62-75FC-41FE-AFE4-5EFBA2D9DB75}" type="presParOf" srcId="{F4462F78-7E4C-40EA-B2C1-41D3B9571B82}" destId="{7EBA21AE-787A-4DC6-B117-DCA2E8EDD273}" srcOrd="5" destOrd="0" presId="urn:microsoft.com/office/officeart/2008/layout/VerticalAccentList"/>
    <dgm:cxn modelId="{FDFF30D7-D0DB-436E-9822-1CC1C585C7F8}" type="presParOf" srcId="{F4462F78-7E4C-40EA-B2C1-41D3B9571B82}" destId="{742336A5-2BBD-4F58-85D6-4C9B99698DC2}" srcOrd="6" destOrd="0" presId="urn:microsoft.com/office/officeart/2008/layout/VerticalAccentList"/>
    <dgm:cxn modelId="{DAAA2183-6752-4D23-A11C-7CE0DA2660AF}" type="presParOf" srcId="{CD041EF4-2622-4B80-A925-13570C18668B}" destId="{1BF05149-11C1-49DA-BFCE-7564411B4D80}" srcOrd="17" destOrd="0" presId="urn:microsoft.com/office/officeart/2008/layout/VerticalAccentList"/>
    <dgm:cxn modelId="{44D27302-5C0A-4EE7-94C9-5985FE7F1C1F}" type="presParOf" srcId="{CD041EF4-2622-4B80-A925-13570C18668B}" destId="{95099559-4FCF-4414-914D-E39389573790}" srcOrd="18" destOrd="0" presId="urn:microsoft.com/office/officeart/2008/layout/VerticalAccentList"/>
    <dgm:cxn modelId="{A973D6A0-7D4A-4A70-BEDC-F0E8208E5381}" type="presParOf" srcId="{95099559-4FCF-4414-914D-E39389573790}" destId="{AF92846E-BCC9-496D-9AE8-95DE99192041}" srcOrd="0" destOrd="0" presId="urn:microsoft.com/office/officeart/2008/layout/VerticalAccentList"/>
    <dgm:cxn modelId="{65B0462E-9EDA-4751-B38B-77E66E449EE7}" type="presParOf" srcId="{CD041EF4-2622-4B80-A925-13570C18668B}" destId="{FC9269D4-0662-40F5-BE17-535EE6F74C50}" srcOrd="19" destOrd="0" presId="urn:microsoft.com/office/officeart/2008/layout/VerticalAccentList"/>
    <dgm:cxn modelId="{A6512A51-E963-4C13-8358-24345EE67D24}" type="presParOf" srcId="{FC9269D4-0662-40F5-BE17-535EE6F74C50}" destId="{7E9F3C92-D01A-49C3-BA8D-8D672817FBD4}" srcOrd="0" destOrd="0" presId="urn:microsoft.com/office/officeart/2008/layout/VerticalAccentList"/>
    <dgm:cxn modelId="{DF6FCA58-B031-4AD3-9DC7-13A81EDE0841}" type="presParOf" srcId="{FC9269D4-0662-40F5-BE17-535EE6F74C50}" destId="{CF389B1F-2ED0-4282-BFD4-91D8FBE26E30}" srcOrd="1" destOrd="0" presId="urn:microsoft.com/office/officeart/2008/layout/VerticalAccentList"/>
    <dgm:cxn modelId="{099A784E-931D-4D15-8917-0501DE899282}" type="presParOf" srcId="{FC9269D4-0662-40F5-BE17-535EE6F74C50}" destId="{BECE0F48-0340-44E0-B52B-308953E5B109}" srcOrd="2" destOrd="0" presId="urn:microsoft.com/office/officeart/2008/layout/VerticalAccentList"/>
    <dgm:cxn modelId="{851CD4BC-F0D6-47C2-A4A8-5999DBF85568}" type="presParOf" srcId="{FC9269D4-0662-40F5-BE17-535EE6F74C50}" destId="{FC34EB04-B5C7-43FE-B800-AFCA0E8DB20C}" srcOrd="3" destOrd="0" presId="urn:microsoft.com/office/officeart/2008/layout/VerticalAccentList"/>
    <dgm:cxn modelId="{4706DF7B-469B-4531-840F-EF88CE3A962F}" type="presParOf" srcId="{FC9269D4-0662-40F5-BE17-535EE6F74C50}" destId="{855C3DDA-17AC-48FC-A5E2-7E00AE399752}" srcOrd="4" destOrd="0" presId="urn:microsoft.com/office/officeart/2008/layout/VerticalAccentList"/>
    <dgm:cxn modelId="{1BD2F845-FF61-4317-918A-E88046721EB7}" type="presParOf" srcId="{FC9269D4-0662-40F5-BE17-535EE6F74C50}" destId="{9A193D61-CAB8-47A7-BD94-90D45E349CD6}" srcOrd="5" destOrd="0" presId="urn:microsoft.com/office/officeart/2008/layout/VerticalAccentList"/>
    <dgm:cxn modelId="{3CB3CA42-C52A-4659-B6AC-5AB070AB8854}" type="presParOf" srcId="{FC9269D4-0662-40F5-BE17-535EE6F74C50}" destId="{C71A882A-8549-47DE-A900-544A24AF6CAE}" srcOrd="6" destOrd="0" presId="urn:microsoft.com/office/officeart/2008/layout/VerticalAccentList"/>
    <dgm:cxn modelId="{318D425B-2A42-42ED-9739-99BF887F0E29}" type="presParOf" srcId="{CD041EF4-2622-4B80-A925-13570C18668B}" destId="{AFBB9A33-4D1C-4714-AD89-AF130692143B}" srcOrd="20" destOrd="0" presId="urn:microsoft.com/office/officeart/2008/layout/VerticalAccentList"/>
    <dgm:cxn modelId="{CF4999B7-8D92-4467-A1AE-F10C3FE9E926}" type="presParOf" srcId="{CD041EF4-2622-4B80-A925-13570C18668B}" destId="{8C6206E9-8E77-45D1-98CA-FECB47EE0AD6}" srcOrd="21" destOrd="0" presId="urn:microsoft.com/office/officeart/2008/layout/VerticalAccentList"/>
    <dgm:cxn modelId="{E9EB6D2C-70D4-4500-8E68-EBA8F2BC9228}" type="presParOf" srcId="{8C6206E9-8E77-45D1-98CA-FECB47EE0AD6}" destId="{982DB5B6-7434-4E4D-8DE6-33FE817D87CB}" srcOrd="0" destOrd="0" presId="urn:microsoft.com/office/officeart/2008/layout/VerticalAccentList"/>
    <dgm:cxn modelId="{EE41A37D-FC7A-4E58-BB06-D137A15AF44B}" type="presParOf" srcId="{CD041EF4-2622-4B80-A925-13570C18668B}" destId="{D382775E-3B36-4F18-8E82-5026D7F6A3EC}" srcOrd="22" destOrd="0" presId="urn:microsoft.com/office/officeart/2008/layout/VerticalAccentList"/>
    <dgm:cxn modelId="{AE30C384-E269-4B53-8162-8F553DA3CC8E}" type="presParOf" srcId="{D382775E-3B36-4F18-8E82-5026D7F6A3EC}" destId="{81D4A34B-BB73-4754-864B-B19A59A1584B}" srcOrd="0" destOrd="0" presId="urn:microsoft.com/office/officeart/2008/layout/VerticalAccentList"/>
    <dgm:cxn modelId="{D44C8B58-215B-4DF4-9129-BD28E1A4194E}" type="presParOf" srcId="{D382775E-3B36-4F18-8E82-5026D7F6A3EC}" destId="{7F7D6958-B966-41E6-9C51-8B9B6DE11C9D}" srcOrd="1" destOrd="0" presId="urn:microsoft.com/office/officeart/2008/layout/VerticalAccentList"/>
    <dgm:cxn modelId="{01BBF2DD-1888-46A9-96FF-D40FB4CE8E6B}" type="presParOf" srcId="{D382775E-3B36-4F18-8E82-5026D7F6A3EC}" destId="{CF564691-B40C-429C-B887-35EDB7462CDB}" srcOrd="2" destOrd="0" presId="urn:microsoft.com/office/officeart/2008/layout/VerticalAccentList"/>
    <dgm:cxn modelId="{9712AE2C-4E51-4900-B1BD-C92331034717}" type="presParOf" srcId="{D382775E-3B36-4F18-8E82-5026D7F6A3EC}" destId="{80AC426C-7BC4-47F2-875C-2A8573DDCFCF}" srcOrd="3" destOrd="0" presId="urn:microsoft.com/office/officeart/2008/layout/VerticalAccentList"/>
    <dgm:cxn modelId="{A52A20B5-510B-4E93-ADDA-CE9CBCE771C6}" type="presParOf" srcId="{D382775E-3B36-4F18-8E82-5026D7F6A3EC}" destId="{245CCD3B-2731-4AAA-9D88-DA90470EA485}" srcOrd="4" destOrd="0" presId="urn:microsoft.com/office/officeart/2008/layout/VerticalAccentList"/>
    <dgm:cxn modelId="{839A9B8C-86AD-4C6A-A722-7BD728776C34}" type="presParOf" srcId="{D382775E-3B36-4F18-8E82-5026D7F6A3EC}" destId="{066C1385-5252-4D17-AC7F-73566370398B}" srcOrd="5" destOrd="0" presId="urn:microsoft.com/office/officeart/2008/layout/VerticalAccentList"/>
    <dgm:cxn modelId="{E7B61077-33B3-4A42-83C9-C5E8353610D7}" type="presParOf" srcId="{D382775E-3B36-4F18-8E82-5026D7F6A3EC}" destId="{2CA2E570-68FA-4C07-A242-09A5ABB96D3F}" srcOrd="6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53AF95-E0CF-4609-9B04-BC38C0920755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1004FE6-B656-4585-A4DC-6C0AEF067AFE}">
      <dgm:prSet custT="1"/>
      <dgm:spPr>
        <a:solidFill>
          <a:schemeClr val="bg1"/>
        </a:solidFill>
        <a:ln w="3175"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обозначить факт обращения к незрячему человеку, например, просто дотронувшись до его плеча и (или) назвав его </a:t>
          </a:r>
          <a:endParaRPr lang="ru-RU" sz="1400" dirty="0">
            <a:solidFill>
              <a:schemeClr val="accent1">
                <a:lumMod val="50000"/>
              </a:schemeClr>
            </a:solidFill>
          </a:endParaRPr>
        </a:p>
      </dgm:t>
    </dgm:pt>
    <dgm:pt modelId="{3F47076D-4221-4789-B1F1-5EA1F72EF59B}" type="parTrans" cxnId="{37AB71AA-2F73-42C0-825E-FB74E9748403}">
      <dgm:prSet/>
      <dgm:spPr/>
      <dgm:t>
        <a:bodyPr/>
        <a:lstStyle/>
        <a:p>
          <a:endParaRPr lang="ru-RU" sz="2000"/>
        </a:p>
      </dgm:t>
    </dgm:pt>
    <dgm:pt modelId="{9420556C-0F09-40CC-86BE-1F10ADE295FA}" type="sibTrans" cxnId="{37AB71AA-2F73-42C0-825E-FB74E9748403}">
      <dgm:prSet/>
      <dgm:spPr/>
      <dgm:t>
        <a:bodyPr/>
        <a:lstStyle/>
        <a:p>
          <a:endParaRPr lang="ru-RU" sz="2000"/>
        </a:p>
      </dgm:t>
    </dgm:pt>
    <dgm:pt modelId="{4D072DC2-D3BF-446E-9E6A-D7134700D615}">
      <dgm:prSet custT="1"/>
      <dgm:spPr>
        <a:solidFill>
          <a:schemeClr val="bg1"/>
        </a:solidFill>
        <a:ln w="3175"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подойдя к незрячему человеку, нужно обязательно представиться первым и назвать себя и представить других собеседников</a:t>
          </a:r>
          <a:endParaRPr lang="ru-RU" sz="1400" dirty="0">
            <a:solidFill>
              <a:schemeClr val="accent1">
                <a:lumMod val="50000"/>
              </a:schemeClr>
            </a:solidFill>
          </a:endParaRPr>
        </a:p>
      </dgm:t>
    </dgm:pt>
    <dgm:pt modelId="{47CBDFA0-029F-4780-B5EE-2E0764EF3BE3}" type="parTrans" cxnId="{9D36002C-B7E4-43EE-B042-ED647CC02CA9}">
      <dgm:prSet/>
      <dgm:spPr/>
      <dgm:t>
        <a:bodyPr/>
        <a:lstStyle/>
        <a:p>
          <a:endParaRPr lang="ru-RU" sz="2000"/>
        </a:p>
      </dgm:t>
    </dgm:pt>
    <dgm:pt modelId="{3D739807-5C6A-46F7-BE0E-CA4D38C16E26}" type="sibTrans" cxnId="{9D36002C-B7E4-43EE-B042-ED647CC02CA9}">
      <dgm:prSet/>
      <dgm:spPr/>
      <dgm:t>
        <a:bodyPr/>
        <a:lstStyle/>
        <a:p>
          <a:endParaRPr lang="ru-RU" sz="2000"/>
        </a:p>
      </dgm:t>
    </dgm:pt>
    <dgm:pt modelId="{E0027F60-FDBB-4ABB-A2AC-E901FC2D975A}">
      <dgm:prSet custT="1"/>
      <dgm:spPr>
        <a:solidFill>
          <a:schemeClr val="bg1"/>
        </a:solidFill>
        <a:ln w="3175"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при желании пожать руку, необходимо сказать об этом</a:t>
          </a:r>
          <a:endParaRPr lang="ru-RU" sz="1400" dirty="0">
            <a:solidFill>
              <a:schemeClr val="accent1">
                <a:lumMod val="50000"/>
              </a:schemeClr>
            </a:solidFill>
          </a:endParaRPr>
        </a:p>
      </dgm:t>
    </dgm:pt>
    <dgm:pt modelId="{2FFA795B-BCF8-4ADC-AE3C-066116C2EF37}" type="parTrans" cxnId="{3CA32265-B4D8-436A-A085-C094391CB550}">
      <dgm:prSet/>
      <dgm:spPr/>
      <dgm:t>
        <a:bodyPr/>
        <a:lstStyle/>
        <a:p>
          <a:endParaRPr lang="ru-RU" sz="2000"/>
        </a:p>
      </dgm:t>
    </dgm:pt>
    <dgm:pt modelId="{190B8968-379E-479A-B2F7-8061D75C14BA}" type="sibTrans" cxnId="{3CA32265-B4D8-436A-A085-C094391CB550}">
      <dgm:prSet/>
      <dgm:spPr/>
      <dgm:t>
        <a:bodyPr/>
        <a:lstStyle/>
        <a:p>
          <a:endParaRPr lang="ru-RU" sz="2000"/>
        </a:p>
      </dgm:t>
    </dgm:pt>
    <dgm:pt modelId="{AC652E9D-04B4-4BBB-9EB6-9D81239AA864}">
      <dgm:prSet custT="1"/>
      <dgm:spPr>
        <a:solidFill>
          <a:schemeClr val="bg1"/>
        </a:solidFill>
        <a:ln w="3175"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если необходимо завершить разговор, отойти от невидящего человека, нужно предупредить его об этом</a:t>
          </a:r>
          <a:endParaRPr lang="ru-RU" sz="1400" dirty="0">
            <a:solidFill>
              <a:schemeClr val="accent1">
                <a:lumMod val="50000"/>
              </a:schemeClr>
            </a:solidFill>
          </a:endParaRPr>
        </a:p>
      </dgm:t>
    </dgm:pt>
    <dgm:pt modelId="{4CAF275C-32F7-4193-8763-7200952F07A7}" type="parTrans" cxnId="{D170E303-7573-46A2-A38E-86AE9A3F90F6}">
      <dgm:prSet/>
      <dgm:spPr/>
      <dgm:t>
        <a:bodyPr/>
        <a:lstStyle/>
        <a:p>
          <a:endParaRPr lang="ru-RU" sz="2000"/>
        </a:p>
      </dgm:t>
    </dgm:pt>
    <dgm:pt modelId="{1F639076-506C-496D-BFAA-7C77A5177CC0}" type="sibTrans" cxnId="{D170E303-7573-46A2-A38E-86AE9A3F90F6}">
      <dgm:prSet/>
      <dgm:spPr/>
      <dgm:t>
        <a:bodyPr/>
        <a:lstStyle/>
        <a:p>
          <a:endParaRPr lang="ru-RU" sz="2000"/>
        </a:p>
      </dgm:t>
    </dgm:pt>
    <dgm:pt modelId="{D3FC3818-A419-4F48-92E4-41D7B5E2A6AC}">
      <dgm:prSet custT="1"/>
      <dgm:spPr>
        <a:solidFill>
          <a:schemeClr val="bg1"/>
        </a:solidFill>
        <a:ln w="3175"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не оставлять человека с нарушением зрения в открытом пространстве, не предупредив. При уходе необходимо привести его к ориентиру </a:t>
          </a:r>
          <a:endParaRPr lang="ru-RU" sz="1400" dirty="0">
            <a:solidFill>
              <a:schemeClr val="accent1">
                <a:lumMod val="50000"/>
              </a:schemeClr>
            </a:solidFill>
          </a:endParaRPr>
        </a:p>
      </dgm:t>
    </dgm:pt>
    <dgm:pt modelId="{9ED96319-E49C-4010-8F83-9CDDC1C9CD16}" type="parTrans" cxnId="{FF3CCBA2-2218-45EB-85B8-D137966BA6EC}">
      <dgm:prSet/>
      <dgm:spPr/>
      <dgm:t>
        <a:bodyPr/>
        <a:lstStyle/>
        <a:p>
          <a:endParaRPr lang="ru-RU" sz="2000"/>
        </a:p>
      </dgm:t>
    </dgm:pt>
    <dgm:pt modelId="{90EFF9F6-BFF3-4850-91CC-AD551E74424E}" type="sibTrans" cxnId="{FF3CCBA2-2218-45EB-85B8-D137966BA6EC}">
      <dgm:prSet/>
      <dgm:spPr/>
      <dgm:t>
        <a:bodyPr/>
        <a:lstStyle/>
        <a:p>
          <a:endParaRPr lang="ru-RU" sz="2000"/>
        </a:p>
      </dgm:t>
    </dgm:pt>
    <dgm:pt modelId="{30BC06F0-42F5-405F-AA0D-6EF964702433}">
      <dgm:prSet custT="1"/>
      <dgm:spPr>
        <a:solidFill>
          <a:schemeClr val="bg1"/>
        </a:solidFill>
        <a:ln w="3175"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при общении вполне нормально употреблять слово «смотреть». Для незрячего человека это означает «видеть руками», осязать</a:t>
          </a:r>
          <a:endParaRPr lang="ru-RU" sz="1400" dirty="0">
            <a:solidFill>
              <a:schemeClr val="accent1">
                <a:lumMod val="50000"/>
              </a:schemeClr>
            </a:solidFill>
          </a:endParaRPr>
        </a:p>
      </dgm:t>
    </dgm:pt>
    <dgm:pt modelId="{93523E50-24BF-419F-806F-8BB4E0386F7B}" type="parTrans" cxnId="{9853CFF1-333F-46E2-85C8-08F9E13618D8}">
      <dgm:prSet/>
      <dgm:spPr/>
      <dgm:t>
        <a:bodyPr/>
        <a:lstStyle/>
        <a:p>
          <a:endParaRPr lang="ru-RU" sz="2000"/>
        </a:p>
      </dgm:t>
    </dgm:pt>
    <dgm:pt modelId="{D6BBC608-B67D-4A0A-840F-E028B1AACD00}" type="sibTrans" cxnId="{9853CFF1-333F-46E2-85C8-08F9E13618D8}">
      <dgm:prSet/>
      <dgm:spPr/>
      <dgm:t>
        <a:bodyPr/>
        <a:lstStyle/>
        <a:p>
          <a:endParaRPr lang="ru-RU" sz="2000"/>
        </a:p>
      </dgm:t>
    </dgm:pt>
    <dgm:pt modelId="{02E55F92-8AFC-46C5-9CC2-C60A2922116B}" type="pres">
      <dgm:prSet presAssocID="{FC53AF95-E0CF-4609-9B04-BC38C092075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59FFEBB-D9E1-46AE-9E4F-F9DBBEAC32CE}" type="pres">
      <dgm:prSet presAssocID="{FC53AF95-E0CF-4609-9B04-BC38C0920755}" presName="Name1" presStyleCnt="0"/>
      <dgm:spPr/>
    </dgm:pt>
    <dgm:pt modelId="{D60E9442-F2DD-472D-83E6-310879C53DE7}" type="pres">
      <dgm:prSet presAssocID="{FC53AF95-E0CF-4609-9B04-BC38C0920755}" presName="cycle" presStyleCnt="0"/>
      <dgm:spPr/>
    </dgm:pt>
    <dgm:pt modelId="{E784B966-1390-4433-A481-37A14B1FDBCA}" type="pres">
      <dgm:prSet presAssocID="{FC53AF95-E0CF-4609-9B04-BC38C0920755}" presName="srcNode" presStyleLbl="node1" presStyleIdx="0" presStyleCnt="6"/>
      <dgm:spPr/>
    </dgm:pt>
    <dgm:pt modelId="{187A0871-619A-432E-BD9C-E5A4A69D4C7D}" type="pres">
      <dgm:prSet presAssocID="{FC53AF95-E0CF-4609-9B04-BC38C0920755}" presName="conn" presStyleLbl="parChTrans1D2" presStyleIdx="0" presStyleCnt="1"/>
      <dgm:spPr/>
      <dgm:t>
        <a:bodyPr/>
        <a:lstStyle/>
        <a:p>
          <a:endParaRPr lang="ru-RU"/>
        </a:p>
      </dgm:t>
    </dgm:pt>
    <dgm:pt modelId="{65294AC7-48AB-4021-A366-A71441A40898}" type="pres">
      <dgm:prSet presAssocID="{FC53AF95-E0CF-4609-9B04-BC38C0920755}" presName="extraNode" presStyleLbl="node1" presStyleIdx="0" presStyleCnt="6"/>
      <dgm:spPr/>
    </dgm:pt>
    <dgm:pt modelId="{34B128AE-7E3D-4DD3-9146-1DE92D5AF4DA}" type="pres">
      <dgm:prSet presAssocID="{FC53AF95-E0CF-4609-9B04-BC38C0920755}" presName="dstNode" presStyleLbl="node1" presStyleIdx="0" presStyleCnt="6"/>
      <dgm:spPr/>
    </dgm:pt>
    <dgm:pt modelId="{A7C06319-46D7-40D5-9F34-EA88D4A3A2C6}" type="pres">
      <dgm:prSet presAssocID="{B1004FE6-B656-4585-A4DC-6C0AEF067AFE}" presName="text_1" presStyleLbl="node1" presStyleIdx="0" presStyleCnt="6" custScaleY="148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395A1-F29F-4547-AC0F-EAF584D10FE3}" type="pres">
      <dgm:prSet presAssocID="{B1004FE6-B656-4585-A4DC-6C0AEF067AFE}" presName="accent_1" presStyleCnt="0"/>
      <dgm:spPr/>
    </dgm:pt>
    <dgm:pt modelId="{B3E6A412-A2F3-48DA-B0B2-F84B00170F54}" type="pres">
      <dgm:prSet presAssocID="{B1004FE6-B656-4585-A4DC-6C0AEF067AFE}" presName="accentRepeatNode" presStyleLbl="solidFgAcc1" presStyleIdx="0" presStyleCnt="6"/>
      <dgm:spPr>
        <a:solidFill>
          <a:schemeClr val="bg2">
            <a:lumMod val="90000"/>
            <a:lumOff val="10000"/>
          </a:schemeClr>
        </a:solidFill>
        <a:ln w="6350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9D403295-2A33-4C3B-99FB-F772F9D19DA1}" type="pres">
      <dgm:prSet presAssocID="{4D072DC2-D3BF-446E-9E6A-D7134700D615}" presName="text_2" presStyleLbl="node1" presStyleIdx="1" presStyleCnt="6" custScaleY="123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51FCB-C113-454F-AE3B-7096EEBF709D}" type="pres">
      <dgm:prSet presAssocID="{4D072DC2-D3BF-446E-9E6A-D7134700D615}" presName="accent_2" presStyleCnt="0"/>
      <dgm:spPr/>
    </dgm:pt>
    <dgm:pt modelId="{9FF33ED8-A45D-456B-AB55-F074B8A9A742}" type="pres">
      <dgm:prSet presAssocID="{4D072DC2-D3BF-446E-9E6A-D7134700D615}" presName="accentRepeatNode" presStyleLbl="solidFgAcc1" presStyleIdx="1" presStyleCnt="6"/>
      <dgm:spPr>
        <a:solidFill>
          <a:schemeClr val="bg2">
            <a:lumMod val="90000"/>
            <a:lumOff val="10000"/>
          </a:schemeClr>
        </a:solidFill>
        <a:ln w="3175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964BF82-0507-43DD-96F4-752048AB5529}" type="pres">
      <dgm:prSet presAssocID="{E0027F60-FDBB-4ABB-A2AC-E901FC2D975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C1C33-DF69-4763-9017-474394CDC691}" type="pres">
      <dgm:prSet presAssocID="{E0027F60-FDBB-4ABB-A2AC-E901FC2D975A}" presName="accent_3" presStyleCnt="0"/>
      <dgm:spPr/>
    </dgm:pt>
    <dgm:pt modelId="{CF257C1C-1D9E-4082-96BE-128D2541419F}" type="pres">
      <dgm:prSet presAssocID="{E0027F60-FDBB-4ABB-A2AC-E901FC2D975A}" presName="accentRepeatNode" presStyleLbl="solidFgAcc1" presStyleIdx="2" presStyleCnt="6"/>
      <dgm:spPr>
        <a:solidFill>
          <a:schemeClr val="bg2">
            <a:lumMod val="90000"/>
            <a:lumOff val="10000"/>
          </a:schemeClr>
        </a:solidFill>
        <a:ln w="6350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57479E57-0D9B-4B7D-BA24-3425E8C08D77}" type="pres">
      <dgm:prSet presAssocID="{AC652E9D-04B4-4BBB-9EB6-9D81239AA864}" presName="text_4" presStyleLbl="node1" presStyleIdx="3" presStyleCnt="6" custScaleY="146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CFE2E-4882-42EC-BC15-50A04893BE9C}" type="pres">
      <dgm:prSet presAssocID="{AC652E9D-04B4-4BBB-9EB6-9D81239AA864}" presName="accent_4" presStyleCnt="0"/>
      <dgm:spPr/>
    </dgm:pt>
    <dgm:pt modelId="{836B9740-79FC-4600-B8FB-EAB0A4DA0C55}" type="pres">
      <dgm:prSet presAssocID="{AC652E9D-04B4-4BBB-9EB6-9D81239AA864}" presName="accentRepeatNode" presStyleLbl="solidFgAcc1" presStyleIdx="3" presStyleCnt="6"/>
      <dgm:spPr>
        <a:solidFill>
          <a:schemeClr val="bg2">
            <a:lumMod val="90000"/>
            <a:lumOff val="10000"/>
          </a:schemeClr>
        </a:solidFill>
        <a:ln w="3175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B86C0DD8-A9B4-4965-BC5C-4CBCB009F644}" type="pres">
      <dgm:prSet presAssocID="{D3FC3818-A419-4F48-92E4-41D7B5E2A6AC}" presName="text_5" presStyleLbl="node1" presStyleIdx="4" presStyleCnt="6" custScaleY="127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721D5-07FE-4862-919B-B2D75911BB34}" type="pres">
      <dgm:prSet presAssocID="{D3FC3818-A419-4F48-92E4-41D7B5E2A6AC}" presName="accent_5" presStyleCnt="0"/>
      <dgm:spPr/>
    </dgm:pt>
    <dgm:pt modelId="{00EC8BC9-5D7E-489C-ACFB-93970A73CB2D}" type="pres">
      <dgm:prSet presAssocID="{D3FC3818-A419-4F48-92E4-41D7B5E2A6AC}" presName="accentRepeatNode" presStyleLbl="solidFgAcc1" presStyleIdx="4" presStyleCnt="6"/>
      <dgm:spPr>
        <a:solidFill>
          <a:schemeClr val="bg2">
            <a:lumMod val="90000"/>
            <a:lumOff val="10000"/>
          </a:schemeClr>
        </a:solidFill>
        <a:ln w="3175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CA5928D0-E412-47FE-AA20-F12E69E24EB7}" type="pres">
      <dgm:prSet presAssocID="{30BC06F0-42F5-405F-AA0D-6EF964702433}" presName="text_6" presStyleLbl="node1" presStyleIdx="5" presStyleCnt="6" custScaleY="134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EA14F-463F-468E-B866-CDB953C67D29}" type="pres">
      <dgm:prSet presAssocID="{30BC06F0-42F5-405F-AA0D-6EF964702433}" presName="accent_6" presStyleCnt="0"/>
      <dgm:spPr/>
    </dgm:pt>
    <dgm:pt modelId="{D3B1D773-A9E6-48F0-8B09-4AD254BA8E14}" type="pres">
      <dgm:prSet presAssocID="{30BC06F0-42F5-405F-AA0D-6EF964702433}" presName="accentRepeatNode" presStyleLbl="solidFgAcc1" presStyleIdx="5" presStyleCnt="6" custLinFactNeighborX="-6551" custLinFactNeighborY="-3913"/>
      <dgm:spPr>
        <a:solidFill>
          <a:schemeClr val="bg2">
            <a:lumMod val="90000"/>
            <a:lumOff val="10000"/>
          </a:schemeClr>
        </a:solidFill>
        <a:ln w="3175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D170E303-7573-46A2-A38E-86AE9A3F90F6}" srcId="{FC53AF95-E0CF-4609-9B04-BC38C0920755}" destId="{AC652E9D-04B4-4BBB-9EB6-9D81239AA864}" srcOrd="3" destOrd="0" parTransId="{4CAF275C-32F7-4193-8763-7200952F07A7}" sibTransId="{1F639076-506C-496D-BFAA-7C77A5177CC0}"/>
    <dgm:cxn modelId="{23E87449-129C-43EF-B40B-3EF9EB1FB730}" type="presOf" srcId="{AC652E9D-04B4-4BBB-9EB6-9D81239AA864}" destId="{57479E57-0D9B-4B7D-BA24-3425E8C08D77}" srcOrd="0" destOrd="0" presId="urn:microsoft.com/office/officeart/2008/layout/VerticalCurvedList"/>
    <dgm:cxn modelId="{37AB71AA-2F73-42C0-825E-FB74E9748403}" srcId="{FC53AF95-E0CF-4609-9B04-BC38C0920755}" destId="{B1004FE6-B656-4585-A4DC-6C0AEF067AFE}" srcOrd="0" destOrd="0" parTransId="{3F47076D-4221-4789-B1F1-5EA1F72EF59B}" sibTransId="{9420556C-0F09-40CC-86BE-1F10ADE295FA}"/>
    <dgm:cxn modelId="{9853CFF1-333F-46E2-85C8-08F9E13618D8}" srcId="{FC53AF95-E0CF-4609-9B04-BC38C0920755}" destId="{30BC06F0-42F5-405F-AA0D-6EF964702433}" srcOrd="5" destOrd="0" parTransId="{93523E50-24BF-419F-806F-8BB4E0386F7B}" sibTransId="{D6BBC608-B67D-4A0A-840F-E028B1AACD00}"/>
    <dgm:cxn modelId="{1061EDBD-1D1A-4609-9F86-244F00E6117B}" type="presOf" srcId="{FC53AF95-E0CF-4609-9B04-BC38C0920755}" destId="{02E55F92-8AFC-46C5-9CC2-C60A2922116B}" srcOrd="0" destOrd="0" presId="urn:microsoft.com/office/officeart/2008/layout/VerticalCurvedList"/>
    <dgm:cxn modelId="{FF3CCBA2-2218-45EB-85B8-D137966BA6EC}" srcId="{FC53AF95-E0CF-4609-9B04-BC38C0920755}" destId="{D3FC3818-A419-4F48-92E4-41D7B5E2A6AC}" srcOrd="4" destOrd="0" parTransId="{9ED96319-E49C-4010-8F83-9CDDC1C9CD16}" sibTransId="{90EFF9F6-BFF3-4850-91CC-AD551E74424E}"/>
    <dgm:cxn modelId="{04043CF2-1AA5-4512-B498-ECD34A974C8D}" type="presOf" srcId="{D3FC3818-A419-4F48-92E4-41D7B5E2A6AC}" destId="{B86C0DD8-A9B4-4965-BC5C-4CBCB009F644}" srcOrd="0" destOrd="0" presId="urn:microsoft.com/office/officeart/2008/layout/VerticalCurvedList"/>
    <dgm:cxn modelId="{3B88A9CB-FEE1-490C-A099-4E2FF1F32920}" type="presOf" srcId="{4D072DC2-D3BF-446E-9E6A-D7134700D615}" destId="{9D403295-2A33-4C3B-99FB-F772F9D19DA1}" srcOrd="0" destOrd="0" presId="urn:microsoft.com/office/officeart/2008/layout/VerticalCurvedList"/>
    <dgm:cxn modelId="{274A070A-2B08-4E51-9A71-39385C773D5E}" type="presOf" srcId="{E0027F60-FDBB-4ABB-A2AC-E901FC2D975A}" destId="{6964BF82-0507-43DD-96F4-752048AB5529}" srcOrd="0" destOrd="0" presId="urn:microsoft.com/office/officeart/2008/layout/VerticalCurvedList"/>
    <dgm:cxn modelId="{2D63E540-EB2E-41A9-A776-FD918F1719E4}" type="presOf" srcId="{30BC06F0-42F5-405F-AA0D-6EF964702433}" destId="{CA5928D0-E412-47FE-AA20-F12E69E24EB7}" srcOrd="0" destOrd="0" presId="urn:microsoft.com/office/officeart/2008/layout/VerticalCurvedList"/>
    <dgm:cxn modelId="{89BA8BE5-EDA1-446C-8E94-84B34860F142}" type="presOf" srcId="{B1004FE6-B656-4585-A4DC-6C0AEF067AFE}" destId="{A7C06319-46D7-40D5-9F34-EA88D4A3A2C6}" srcOrd="0" destOrd="0" presId="urn:microsoft.com/office/officeart/2008/layout/VerticalCurvedList"/>
    <dgm:cxn modelId="{814F3E62-286F-4330-9E80-A706B0B10C18}" type="presOf" srcId="{9420556C-0F09-40CC-86BE-1F10ADE295FA}" destId="{187A0871-619A-432E-BD9C-E5A4A69D4C7D}" srcOrd="0" destOrd="0" presId="urn:microsoft.com/office/officeart/2008/layout/VerticalCurvedList"/>
    <dgm:cxn modelId="{3CA32265-B4D8-436A-A085-C094391CB550}" srcId="{FC53AF95-E0CF-4609-9B04-BC38C0920755}" destId="{E0027F60-FDBB-4ABB-A2AC-E901FC2D975A}" srcOrd="2" destOrd="0" parTransId="{2FFA795B-BCF8-4ADC-AE3C-066116C2EF37}" sibTransId="{190B8968-379E-479A-B2F7-8061D75C14BA}"/>
    <dgm:cxn modelId="{9D36002C-B7E4-43EE-B042-ED647CC02CA9}" srcId="{FC53AF95-E0CF-4609-9B04-BC38C0920755}" destId="{4D072DC2-D3BF-446E-9E6A-D7134700D615}" srcOrd="1" destOrd="0" parTransId="{47CBDFA0-029F-4780-B5EE-2E0764EF3BE3}" sibTransId="{3D739807-5C6A-46F7-BE0E-CA4D38C16E26}"/>
    <dgm:cxn modelId="{3D1DB18F-55C8-424A-9B90-920EE6950446}" type="presParOf" srcId="{02E55F92-8AFC-46C5-9CC2-C60A2922116B}" destId="{959FFEBB-D9E1-46AE-9E4F-F9DBBEAC32CE}" srcOrd="0" destOrd="0" presId="urn:microsoft.com/office/officeart/2008/layout/VerticalCurvedList"/>
    <dgm:cxn modelId="{BBA85FA9-315B-47D2-98D6-F52365E0FE8A}" type="presParOf" srcId="{959FFEBB-D9E1-46AE-9E4F-F9DBBEAC32CE}" destId="{D60E9442-F2DD-472D-83E6-310879C53DE7}" srcOrd="0" destOrd="0" presId="urn:microsoft.com/office/officeart/2008/layout/VerticalCurvedList"/>
    <dgm:cxn modelId="{24852F2B-C055-4457-9F63-BC6914184B79}" type="presParOf" srcId="{D60E9442-F2DD-472D-83E6-310879C53DE7}" destId="{E784B966-1390-4433-A481-37A14B1FDBCA}" srcOrd="0" destOrd="0" presId="urn:microsoft.com/office/officeart/2008/layout/VerticalCurvedList"/>
    <dgm:cxn modelId="{FD176D8A-864C-4AEA-9B11-71F9A7DC1415}" type="presParOf" srcId="{D60E9442-F2DD-472D-83E6-310879C53DE7}" destId="{187A0871-619A-432E-BD9C-E5A4A69D4C7D}" srcOrd="1" destOrd="0" presId="urn:microsoft.com/office/officeart/2008/layout/VerticalCurvedList"/>
    <dgm:cxn modelId="{F9D89389-161A-4582-A810-CD445B28CC40}" type="presParOf" srcId="{D60E9442-F2DD-472D-83E6-310879C53DE7}" destId="{65294AC7-48AB-4021-A366-A71441A40898}" srcOrd="2" destOrd="0" presId="urn:microsoft.com/office/officeart/2008/layout/VerticalCurvedList"/>
    <dgm:cxn modelId="{37D4F228-EDD4-4933-A657-FF5D70552295}" type="presParOf" srcId="{D60E9442-F2DD-472D-83E6-310879C53DE7}" destId="{34B128AE-7E3D-4DD3-9146-1DE92D5AF4DA}" srcOrd="3" destOrd="0" presId="urn:microsoft.com/office/officeart/2008/layout/VerticalCurvedList"/>
    <dgm:cxn modelId="{6859DABA-A68C-4819-9257-E2EF90AC1DD7}" type="presParOf" srcId="{959FFEBB-D9E1-46AE-9E4F-F9DBBEAC32CE}" destId="{A7C06319-46D7-40D5-9F34-EA88D4A3A2C6}" srcOrd="1" destOrd="0" presId="urn:microsoft.com/office/officeart/2008/layout/VerticalCurvedList"/>
    <dgm:cxn modelId="{F9C189D0-7DDF-49CC-A978-BDCFA8668F80}" type="presParOf" srcId="{959FFEBB-D9E1-46AE-9E4F-F9DBBEAC32CE}" destId="{757395A1-F29F-4547-AC0F-EAF584D10FE3}" srcOrd="2" destOrd="0" presId="urn:microsoft.com/office/officeart/2008/layout/VerticalCurvedList"/>
    <dgm:cxn modelId="{7DE5660D-D1EC-47BF-97DD-BCC5CDF4D52E}" type="presParOf" srcId="{757395A1-F29F-4547-AC0F-EAF584D10FE3}" destId="{B3E6A412-A2F3-48DA-B0B2-F84B00170F54}" srcOrd="0" destOrd="0" presId="urn:microsoft.com/office/officeart/2008/layout/VerticalCurvedList"/>
    <dgm:cxn modelId="{662082E7-A138-4867-B2B5-7611D50C39DD}" type="presParOf" srcId="{959FFEBB-D9E1-46AE-9E4F-F9DBBEAC32CE}" destId="{9D403295-2A33-4C3B-99FB-F772F9D19DA1}" srcOrd="3" destOrd="0" presId="urn:microsoft.com/office/officeart/2008/layout/VerticalCurvedList"/>
    <dgm:cxn modelId="{6C223D32-DB34-41FC-953F-6D3836669759}" type="presParOf" srcId="{959FFEBB-D9E1-46AE-9E4F-F9DBBEAC32CE}" destId="{E7A51FCB-C113-454F-AE3B-7096EEBF709D}" srcOrd="4" destOrd="0" presId="urn:microsoft.com/office/officeart/2008/layout/VerticalCurvedList"/>
    <dgm:cxn modelId="{58A14B2B-0809-4A92-86CE-B09D033231E1}" type="presParOf" srcId="{E7A51FCB-C113-454F-AE3B-7096EEBF709D}" destId="{9FF33ED8-A45D-456B-AB55-F074B8A9A742}" srcOrd="0" destOrd="0" presId="urn:microsoft.com/office/officeart/2008/layout/VerticalCurvedList"/>
    <dgm:cxn modelId="{A799CF96-3982-478E-880D-14CE9B8EA6A8}" type="presParOf" srcId="{959FFEBB-D9E1-46AE-9E4F-F9DBBEAC32CE}" destId="{6964BF82-0507-43DD-96F4-752048AB5529}" srcOrd="5" destOrd="0" presId="urn:microsoft.com/office/officeart/2008/layout/VerticalCurvedList"/>
    <dgm:cxn modelId="{53A1A7C6-7A47-49BF-A644-7008C12F1E6F}" type="presParOf" srcId="{959FFEBB-D9E1-46AE-9E4F-F9DBBEAC32CE}" destId="{603C1C33-DF69-4763-9017-474394CDC691}" srcOrd="6" destOrd="0" presId="urn:microsoft.com/office/officeart/2008/layout/VerticalCurvedList"/>
    <dgm:cxn modelId="{2E373BD3-F42E-4681-B591-6ADDCD79A0AC}" type="presParOf" srcId="{603C1C33-DF69-4763-9017-474394CDC691}" destId="{CF257C1C-1D9E-4082-96BE-128D2541419F}" srcOrd="0" destOrd="0" presId="urn:microsoft.com/office/officeart/2008/layout/VerticalCurvedList"/>
    <dgm:cxn modelId="{5794710F-8310-4098-8498-11E895571FD7}" type="presParOf" srcId="{959FFEBB-D9E1-46AE-9E4F-F9DBBEAC32CE}" destId="{57479E57-0D9B-4B7D-BA24-3425E8C08D77}" srcOrd="7" destOrd="0" presId="urn:microsoft.com/office/officeart/2008/layout/VerticalCurvedList"/>
    <dgm:cxn modelId="{B32060B9-1CFF-4CBA-9857-23922A2096B5}" type="presParOf" srcId="{959FFEBB-D9E1-46AE-9E4F-F9DBBEAC32CE}" destId="{274CFE2E-4882-42EC-BC15-50A04893BE9C}" srcOrd="8" destOrd="0" presId="urn:microsoft.com/office/officeart/2008/layout/VerticalCurvedList"/>
    <dgm:cxn modelId="{656CAC31-EA00-4760-BBAF-418F72EB3453}" type="presParOf" srcId="{274CFE2E-4882-42EC-BC15-50A04893BE9C}" destId="{836B9740-79FC-4600-B8FB-EAB0A4DA0C55}" srcOrd="0" destOrd="0" presId="urn:microsoft.com/office/officeart/2008/layout/VerticalCurvedList"/>
    <dgm:cxn modelId="{A6CACFB4-2A34-463F-A733-1B5D285D72BC}" type="presParOf" srcId="{959FFEBB-D9E1-46AE-9E4F-F9DBBEAC32CE}" destId="{B86C0DD8-A9B4-4965-BC5C-4CBCB009F644}" srcOrd="9" destOrd="0" presId="urn:microsoft.com/office/officeart/2008/layout/VerticalCurvedList"/>
    <dgm:cxn modelId="{ABAC318F-CF94-46B3-93A4-042FC4A76130}" type="presParOf" srcId="{959FFEBB-D9E1-46AE-9E4F-F9DBBEAC32CE}" destId="{AC3721D5-07FE-4862-919B-B2D75911BB34}" srcOrd="10" destOrd="0" presId="urn:microsoft.com/office/officeart/2008/layout/VerticalCurvedList"/>
    <dgm:cxn modelId="{A763EF13-64CA-4948-8D6C-37E29BFEA807}" type="presParOf" srcId="{AC3721D5-07FE-4862-919B-B2D75911BB34}" destId="{00EC8BC9-5D7E-489C-ACFB-93970A73CB2D}" srcOrd="0" destOrd="0" presId="urn:microsoft.com/office/officeart/2008/layout/VerticalCurvedList"/>
    <dgm:cxn modelId="{102F62EB-40AF-408F-BF70-247B9437A817}" type="presParOf" srcId="{959FFEBB-D9E1-46AE-9E4F-F9DBBEAC32CE}" destId="{CA5928D0-E412-47FE-AA20-F12E69E24EB7}" srcOrd="11" destOrd="0" presId="urn:microsoft.com/office/officeart/2008/layout/VerticalCurvedList"/>
    <dgm:cxn modelId="{60535DBC-8864-4465-A8EE-1405E35FC7E1}" type="presParOf" srcId="{959FFEBB-D9E1-46AE-9E4F-F9DBBEAC32CE}" destId="{EB3EA14F-463F-468E-B866-CDB953C67D29}" srcOrd="12" destOrd="0" presId="urn:microsoft.com/office/officeart/2008/layout/VerticalCurvedList"/>
    <dgm:cxn modelId="{D89775F9-664F-49BE-B264-128A8C70D68A}" type="presParOf" srcId="{EB3EA14F-463F-468E-B866-CDB953C67D29}" destId="{D3B1D773-A9E6-48F0-8B09-4AD254BA8E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BC965A-D15A-49A7-9EAE-0B2FC49258C6}" type="doc">
      <dgm:prSet loTypeId="urn:microsoft.com/office/officeart/2005/8/layout/pyramid2" loCatId="pyramid" qsTypeId="urn:microsoft.com/office/officeart/2005/8/quickstyle/simple1" qsCatId="simple" csTypeId="urn:microsoft.com/office/officeart/2005/8/colors/accent3_5" csCatId="accent3" phldr="1"/>
      <dgm:spPr/>
    </dgm:pt>
    <dgm:pt modelId="{40DEBE2C-5392-422E-BDBC-2787527CDF46}">
      <dgm:prSet phldrT="[Текст]" custT="1"/>
      <dgm:spPr>
        <a:xfrm>
          <a:off x="2925554" y="1751432"/>
          <a:ext cx="4201975" cy="1012973"/>
        </a:xfr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lumMod val="50000"/>
              <a:alpha val="70000"/>
            </a:schemeClr>
          </a:solidFill>
          <a:prstDash val="solid"/>
        </a:ln>
        <a:effectLst/>
      </dgm:spPr>
      <dgm:t>
        <a:bodyPr/>
        <a:lstStyle/>
        <a:p>
          <a:r>
            <a:rPr lang="ru-RU" sz="2000" b="1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Проявлять безусловную любовь</a:t>
          </a:r>
          <a:endParaRPr lang="ru-RU" sz="2000" b="1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1E06584-F142-4497-A36A-91E20D068537}" type="parTrans" cxnId="{CBF6EA6F-DE11-44CE-9E1B-4C3874ACA047}">
      <dgm:prSet/>
      <dgm:spPr/>
      <dgm:t>
        <a:bodyPr/>
        <a:lstStyle/>
        <a:p>
          <a:endParaRPr lang="ru-RU"/>
        </a:p>
      </dgm:t>
    </dgm:pt>
    <dgm:pt modelId="{3CC74716-01B9-4101-AB39-A06FD858D861}" type="sibTrans" cxnId="{CBF6EA6F-DE11-44CE-9E1B-4C3874ACA047}">
      <dgm:prSet/>
      <dgm:spPr/>
      <dgm:t>
        <a:bodyPr/>
        <a:lstStyle/>
        <a:p>
          <a:endParaRPr lang="ru-RU"/>
        </a:p>
      </dgm:t>
    </dgm:pt>
    <dgm:pt modelId="{4CC506B2-48E6-4237-8093-2D274A7F29A3}">
      <dgm:prSet phldrT="[Текст]" custT="1"/>
      <dgm:spPr>
        <a:xfrm>
          <a:off x="2858586" y="3017178"/>
          <a:ext cx="4335910" cy="1310921"/>
        </a:xfr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lumMod val="50000"/>
              <a:alpha val="50000"/>
            </a:schemeClr>
          </a:solidFill>
          <a:prstDash val="solid"/>
        </a:ln>
        <a:effectLst/>
      </dgm:spPr>
      <dgm:t>
        <a:bodyPr/>
        <a:lstStyle/>
        <a:p>
          <a:r>
            <a:rPr lang="ru-RU" sz="2000" b="1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Взгляд и прикосновения должны быть естественными и действовать на ребенка умиротворяюще</a:t>
          </a:r>
          <a:endParaRPr lang="ru-RU" sz="2000" b="1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63D6CAA-9805-4147-AC4C-FD53C06C8217}" type="parTrans" cxnId="{D027293E-C2B7-4502-AAAF-BE84B6C6E3FE}">
      <dgm:prSet/>
      <dgm:spPr/>
      <dgm:t>
        <a:bodyPr/>
        <a:lstStyle/>
        <a:p>
          <a:endParaRPr lang="ru-RU"/>
        </a:p>
      </dgm:t>
    </dgm:pt>
    <dgm:pt modelId="{23B8067A-26A9-4F8B-B901-A453FD52B85C}" type="sibTrans" cxnId="{D027293E-C2B7-4502-AAAF-BE84B6C6E3FE}">
      <dgm:prSet/>
      <dgm:spPr/>
      <dgm:t>
        <a:bodyPr/>
        <a:lstStyle/>
        <a:p>
          <a:endParaRPr lang="ru-RU"/>
        </a:p>
      </dgm:t>
    </dgm:pt>
    <dgm:pt modelId="{19FCCF3C-E81D-4D1B-B20B-98006A234154}">
      <dgm:prSet phldrT="[Текст]" custT="1"/>
      <dgm:spPr>
        <a:xfrm>
          <a:off x="2992538" y="509385"/>
          <a:ext cx="4068007" cy="989273"/>
        </a:xfr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lumMod val="50000"/>
              <a:alpha val="90000"/>
            </a:schemeClr>
          </a:solidFill>
          <a:prstDash val="solid"/>
        </a:ln>
        <a:effectLst/>
      </dgm:spPr>
      <dgm:t>
        <a:bodyPr/>
        <a:lstStyle/>
        <a:p>
          <a:r>
            <a:rPr lang="ru-RU" sz="2000" b="1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Нужно верить, что контакт с ребенком возможен</a:t>
          </a:r>
          <a:endParaRPr lang="ru-RU" sz="2000" b="1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DF3E669-2CD0-4474-BE1C-2EDB7BBF8ED5}" type="sibTrans" cxnId="{6C317578-F890-4A91-8614-9E8B368AAC37}">
      <dgm:prSet/>
      <dgm:spPr/>
      <dgm:t>
        <a:bodyPr/>
        <a:lstStyle/>
        <a:p>
          <a:endParaRPr lang="ru-RU"/>
        </a:p>
      </dgm:t>
    </dgm:pt>
    <dgm:pt modelId="{135D2187-7584-4EE8-B2BC-50289A118CF8}" type="parTrans" cxnId="{6C317578-F890-4A91-8614-9E8B368AAC37}">
      <dgm:prSet/>
      <dgm:spPr/>
      <dgm:t>
        <a:bodyPr/>
        <a:lstStyle/>
        <a:p>
          <a:endParaRPr lang="ru-RU"/>
        </a:p>
      </dgm:t>
    </dgm:pt>
    <dgm:pt modelId="{E793CA7D-9DFF-4B37-9C6B-8827864815A1}" type="pres">
      <dgm:prSet presAssocID="{83BC965A-D15A-49A7-9EAE-0B2FC49258C6}" presName="compositeShape" presStyleCnt="0">
        <dgm:presLayoutVars>
          <dgm:dir/>
          <dgm:resizeHandles/>
        </dgm:presLayoutVars>
      </dgm:prSet>
      <dgm:spPr/>
    </dgm:pt>
    <dgm:pt modelId="{F26DF4D6-83E0-469C-93FC-7FA4F2303A70}" type="pres">
      <dgm:prSet presAssocID="{83BC965A-D15A-49A7-9EAE-0B2FC49258C6}" presName="pyramid" presStyleLbl="node1" presStyleIdx="0" presStyleCn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xfrm>
          <a:off x="827078" y="0"/>
          <a:ext cx="5090259" cy="5090259"/>
        </a:xfrm>
        <a:prstGeom prst="triangle">
          <a:avLst/>
        </a:prstGeom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</dgm:spPr>
    </dgm:pt>
    <dgm:pt modelId="{A745B24F-B7B9-433E-8A65-B538A7B6BCEE}" type="pres">
      <dgm:prSet presAssocID="{83BC965A-D15A-49A7-9EAE-0B2FC49258C6}" presName="theList" presStyleCnt="0"/>
      <dgm:spPr/>
    </dgm:pt>
    <dgm:pt modelId="{56E20DD0-24DE-44F7-BA6C-6048D6F95FE6}" type="pres">
      <dgm:prSet presAssocID="{19FCCF3C-E81D-4D1B-B20B-98006A234154}" presName="aNode" presStyleLbl="fgAcc1" presStyleIdx="0" presStyleCnt="3" custScaleX="143417" custScaleY="48921" custLinFactNeighborX="17751" custLinFactNeighborY="8586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647BF2D-58E4-4141-A13C-3C0A7C0C4B23}" type="pres">
      <dgm:prSet presAssocID="{19FCCF3C-E81D-4D1B-B20B-98006A234154}" presName="aSpace" presStyleCnt="0"/>
      <dgm:spPr/>
    </dgm:pt>
    <dgm:pt modelId="{73811CE6-84F2-4163-B767-87D59F2CFC89}" type="pres">
      <dgm:prSet presAssocID="{40DEBE2C-5392-422E-BDBC-2787527CDF46}" presName="aNode" presStyleLbl="fgAcc1" presStyleIdx="1" presStyleCnt="3" custScaleX="148140" custScaleY="50093" custLinFactNeighborX="17751" custLinFactNeighborY="8586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78C0C75-D377-49A1-9913-449EB6FFC5D4}" type="pres">
      <dgm:prSet presAssocID="{40DEBE2C-5392-422E-BDBC-2787527CDF46}" presName="aSpace" presStyleCnt="0"/>
      <dgm:spPr/>
    </dgm:pt>
    <dgm:pt modelId="{95F57104-4444-4BCA-BD52-EDA0DC1B1769}" type="pres">
      <dgm:prSet presAssocID="{4CC506B2-48E6-4237-8093-2D274A7F29A3}" presName="aNode" presStyleLbl="fgAcc1" presStyleIdx="2" presStyleCnt="3" custScaleX="152862" custScaleY="64827" custLinFactNeighborX="17751" custLinFactNeighborY="8586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3305216-0C57-46AF-8A1D-5628747AED0F}" type="pres">
      <dgm:prSet presAssocID="{4CC506B2-48E6-4237-8093-2D274A7F29A3}" presName="aSpace" presStyleCnt="0"/>
      <dgm:spPr/>
    </dgm:pt>
  </dgm:ptLst>
  <dgm:cxnLst>
    <dgm:cxn modelId="{FFB78627-4ED3-45D1-BEC6-58DB132DCC1E}" type="presOf" srcId="{83BC965A-D15A-49A7-9EAE-0B2FC49258C6}" destId="{E793CA7D-9DFF-4B37-9C6B-8827864815A1}" srcOrd="0" destOrd="0" presId="urn:microsoft.com/office/officeart/2005/8/layout/pyramid2"/>
    <dgm:cxn modelId="{18FB50B1-16A3-4266-B839-6EB3BE962D4E}" type="presOf" srcId="{40DEBE2C-5392-422E-BDBC-2787527CDF46}" destId="{73811CE6-84F2-4163-B767-87D59F2CFC89}" srcOrd="0" destOrd="0" presId="urn:microsoft.com/office/officeart/2005/8/layout/pyramid2"/>
    <dgm:cxn modelId="{8C13A12F-F17C-4EFC-82C9-B684EAE9C5CD}" type="presOf" srcId="{4CC506B2-48E6-4237-8093-2D274A7F29A3}" destId="{95F57104-4444-4BCA-BD52-EDA0DC1B1769}" srcOrd="0" destOrd="0" presId="urn:microsoft.com/office/officeart/2005/8/layout/pyramid2"/>
    <dgm:cxn modelId="{D027293E-C2B7-4502-AAAF-BE84B6C6E3FE}" srcId="{83BC965A-D15A-49A7-9EAE-0B2FC49258C6}" destId="{4CC506B2-48E6-4237-8093-2D274A7F29A3}" srcOrd="2" destOrd="0" parTransId="{B63D6CAA-9805-4147-AC4C-FD53C06C8217}" sibTransId="{23B8067A-26A9-4F8B-B901-A453FD52B85C}"/>
    <dgm:cxn modelId="{3DEA517A-CD0A-4019-BE3C-2A8C9B8EE9E7}" type="presOf" srcId="{19FCCF3C-E81D-4D1B-B20B-98006A234154}" destId="{56E20DD0-24DE-44F7-BA6C-6048D6F95FE6}" srcOrd="0" destOrd="0" presId="urn:microsoft.com/office/officeart/2005/8/layout/pyramid2"/>
    <dgm:cxn modelId="{CBF6EA6F-DE11-44CE-9E1B-4C3874ACA047}" srcId="{83BC965A-D15A-49A7-9EAE-0B2FC49258C6}" destId="{40DEBE2C-5392-422E-BDBC-2787527CDF46}" srcOrd="1" destOrd="0" parTransId="{41E06584-F142-4497-A36A-91E20D068537}" sibTransId="{3CC74716-01B9-4101-AB39-A06FD858D861}"/>
    <dgm:cxn modelId="{6C317578-F890-4A91-8614-9E8B368AAC37}" srcId="{83BC965A-D15A-49A7-9EAE-0B2FC49258C6}" destId="{19FCCF3C-E81D-4D1B-B20B-98006A234154}" srcOrd="0" destOrd="0" parTransId="{135D2187-7584-4EE8-B2BC-50289A118CF8}" sibTransId="{FDF3E669-2CD0-4474-BE1C-2EDB7BBF8ED5}"/>
    <dgm:cxn modelId="{31B3DFFF-D7E9-4F25-9B28-FA0B2E60DA6B}" type="presParOf" srcId="{E793CA7D-9DFF-4B37-9C6B-8827864815A1}" destId="{F26DF4D6-83E0-469C-93FC-7FA4F2303A70}" srcOrd="0" destOrd="0" presId="urn:microsoft.com/office/officeart/2005/8/layout/pyramid2"/>
    <dgm:cxn modelId="{4AE83B00-2856-4535-8E6C-B00817F2D64C}" type="presParOf" srcId="{E793CA7D-9DFF-4B37-9C6B-8827864815A1}" destId="{A745B24F-B7B9-433E-8A65-B538A7B6BCEE}" srcOrd="1" destOrd="0" presId="urn:microsoft.com/office/officeart/2005/8/layout/pyramid2"/>
    <dgm:cxn modelId="{364A7EF0-6CD0-446C-A6E3-29E47B600F38}" type="presParOf" srcId="{A745B24F-B7B9-433E-8A65-B538A7B6BCEE}" destId="{56E20DD0-24DE-44F7-BA6C-6048D6F95FE6}" srcOrd="0" destOrd="0" presId="urn:microsoft.com/office/officeart/2005/8/layout/pyramid2"/>
    <dgm:cxn modelId="{1A10B38C-70C9-495E-8D21-4D38185B6A91}" type="presParOf" srcId="{A745B24F-B7B9-433E-8A65-B538A7B6BCEE}" destId="{9647BF2D-58E4-4141-A13C-3C0A7C0C4B23}" srcOrd="1" destOrd="0" presId="urn:microsoft.com/office/officeart/2005/8/layout/pyramid2"/>
    <dgm:cxn modelId="{F7E682B8-19E1-44E2-8006-493353BCE834}" type="presParOf" srcId="{A745B24F-B7B9-433E-8A65-B538A7B6BCEE}" destId="{73811CE6-84F2-4163-B767-87D59F2CFC89}" srcOrd="2" destOrd="0" presId="urn:microsoft.com/office/officeart/2005/8/layout/pyramid2"/>
    <dgm:cxn modelId="{41E2790E-4A91-470F-965A-42577C448EC9}" type="presParOf" srcId="{A745B24F-B7B9-433E-8A65-B538A7B6BCEE}" destId="{178C0C75-D377-49A1-9913-449EB6FFC5D4}" srcOrd="3" destOrd="0" presId="urn:microsoft.com/office/officeart/2005/8/layout/pyramid2"/>
    <dgm:cxn modelId="{ECBDACA6-315A-4DDB-839D-AB7FAC41A587}" type="presParOf" srcId="{A745B24F-B7B9-433E-8A65-B538A7B6BCEE}" destId="{95F57104-4444-4BCA-BD52-EDA0DC1B1769}" srcOrd="4" destOrd="0" presId="urn:microsoft.com/office/officeart/2005/8/layout/pyramid2"/>
    <dgm:cxn modelId="{B14B7C06-7C9E-4F36-A9FC-E2E2AA4B4CE9}" type="presParOf" srcId="{A745B24F-B7B9-433E-8A65-B538A7B6BCEE}" destId="{63305216-0C57-46AF-8A1D-5628747AED0F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D9CA4-15E4-4DD1-86FF-43B7A2894769}">
      <dsp:nvSpPr>
        <dsp:cNvPr id="0" name=""/>
        <dsp:cNvSpPr/>
      </dsp:nvSpPr>
      <dsp:spPr>
        <a:xfrm>
          <a:off x="807609" y="663"/>
          <a:ext cx="5959148" cy="387325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необходимо найти место, где влияние посторонних шумов или разговоров других людей минимально;</a:t>
          </a:r>
          <a:endParaRPr lang="ru-RU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7609" y="663"/>
        <a:ext cx="5959148" cy="387325"/>
      </dsp:txXfrm>
    </dsp:sp>
    <dsp:sp modelId="{0247B936-4AA1-4F95-A7C9-6692D9C862EB}">
      <dsp:nvSpPr>
        <dsp:cNvPr id="0" name=""/>
        <dsp:cNvSpPr/>
      </dsp:nvSpPr>
      <dsp:spPr>
        <a:xfrm>
          <a:off x="807609" y="392722"/>
          <a:ext cx="716743" cy="94679"/>
        </a:xfrm>
        <a:prstGeom prst="parallelogram">
          <a:avLst>
            <a:gd name="adj" fmla="val 140840"/>
          </a:avLst>
        </a:prstGeom>
        <a:solidFill>
          <a:schemeClr val="bg2">
            <a:lumMod val="75000"/>
            <a:lumOff val="25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5D60AF-D4D4-409C-BAEA-01786E3FF945}">
      <dsp:nvSpPr>
        <dsp:cNvPr id="0" name=""/>
        <dsp:cNvSpPr/>
      </dsp:nvSpPr>
      <dsp:spPr>
        <a:xfrm>
          <a:off x="1408825" y="392722"/>
          <a:ext cx="716743" cy="94679"/>
        </a:xfrm>
        <a:prstGeom prst="parallelogram">
          <a:avLst>
            <a:gd name="adj" fmla="val 140840"/>
          </a:avLst>
        </a:prstGeom>
        <a:solidFill>
          <a:schemeClr val="bg2">
            <a:lumMod val="75000"/>
            <a:lumOff val="25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D2EADF9-F817-47D3-8B77-A0E952BDEE35}">
      <dsp:nvSpPr>
        <dsp:cNvPr id="0" name=""/>
        <dsp:cNvSpPr/>
      </dsp:nvSpPr>
      <dsp:spPr>
        <a:xfrm>
          <a:off x="2010040" y="392722"/>
          <a:ext cx="716743" cy="94679"/>
        </a:xfrm>
        <a:prstGeom prst="parallelogram">
          <a:avLst>
            <a:gd name="adj" fmla="val 140840"/>
          </a:avLst>
        </a:prstGeom>
        <a:solidFill>
          <a:schemeClr val="bg2">
            <a:lumMod val="75000"/>
            <a:lumOff val="25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E7F61BA-AD84-42E1-80F9-929C3B8D2C00}">
      <dsp:nvSpPr>
        <dsp:cNvPr id="0" name=""/>
        <dsp:cNvSpPr/>
      </dsp:nvSpPr>
      <dsp:spPr>
        <a:xfrm>
          <a:off x="2575419" y="387988"/>
          <a:ext cx="788417" cy="104147"/>
        </a:xfrm>
        <a:prstGeom prst="parallelogram">
          <a:avLst>
            <a:gd name="adj" fmla="val 140840"/>
          </a:avLst>
        </a:prstGeom>
        <a:solidFill>
          <a:schemeClr val="bg2">
            <a:lumMod val="75000"/>
            <a:lumOff val="25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326E9E-EF16-48DB-988D-A8FD6582A9ED}">
      <dsp:nvSpPr>
        <dsp:cNvPr id="0" name=""/>
        <dsp:cNvSpPr/>
      </dsp:nvSpPr>
      <dsp:spPr>
        <a:xfrm>
          <a:off x="3212471" y="392722"/>
          <a:ext cx="716743" cy="94679"/>
        </a:xfrm>
        <a:prstGeom prst="parallelogram">
          <a:avLst>
            <a:gd name="adj" fmla="val 140840"/>
          </a:avLst>
        </a:prstGeom>
        <a:solidFill>
          <a:schemeClr val="bg2">
            <a:lumMod val="75000"/>
            <a:lumOff val="25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3B7504-4CEC-4BDE-98CF-58097E1B766E}">
      <dsp:nvSpPr>
        <dsp:cNvPr id="0" name=""/>
        <dsp:cNvSpPr/>
      </dsp:nvSpPr>
      <dsp:spPr>
        <a:xfrm>
          <a:off x="3813687" y="392722"/>
          <a:ext cx="716743" cy="94679"/>
        </a:xfrm>
        <a:prstGeom prst="parallelogram">
          <a:avLst>
            <a:gd name="adj" fmla="val 140840"/>
          </a:avLst>
        </a:prstGeom>
        <a:solidFill>
          <a:schemeClr val="bg2">
            <a:lumMod val="75000"/>
            <a:lumOff val="25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72B254-7160-464F-A7C0-BFA3CA25B9D2}">
      <dsp:nvSpPr>
        <dsp:cNvPr id="0" name=""/>
        <dsp:cNvSpPr/>
      </dsp:nvSpPr>
      <dsp:spPr>
        <a:xfrm>
          <a:off x="4414902" y="392722"/>
          <a:ext cx="716743" cy="94679"/>
        </a:xfrm>
        <a:prstGeom prst="parallelogram">
          <a:avLst>
            <a:gd name="adj" fmla="val 140840"/>
          </a:avLst>
        </a:prstGeom>
        <a:solidFill>
          <a:schemeClr val="bg2">
            <a:lumMod val="75000"/>
            <a:lumOff val="25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56A5B0-D8EB-402C-8A57-D82893FD5D75}">
      <dsp:nvSpPr>
        <dsp:cNvPr id="0" name=""/>
        <dsp:cNvSpPr/>
      </dsp:nvSpPr>
      <dsp:spPr>
        <a:xfrm>
          <a:off x="807609" y="545106"/>
          <a:ext cx="5375576" cy="387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расположиться необходимо со стороны средства индивидуального усиления звука, напротив источника света </a:t>
          </a:r>
          <a:endParaRPr lang="ru-RU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7609" y="545106"/>
        <a:ext cx="5375576" cy="387325"/>
      </dsp:txXfrm>
    </dsp:sp>
    <dsp:sp modelId="{C69BE41C-6FA5-4678-9678-88AE5CC2C268}">
      <dsp:nvSpPr>
        <dsp:cNvPr id="0" name=""/>
        <dsp:cNvSpPr/>
      </dsp:nvSpPr>
      <dsp:spPr>
        <a:xfrm>
          <a:off x="807609" y="932432"/>
          <a:ext cx="716743" cy="94679"/>
        </a:xfrm>
        <a:prstGeom prst="parallelogram">
          <a:avLst>
            <a:gd name="adj" fmla="val 140840"/>
          </a:avLst>
        </a:prstGeom>
        <a:solidFill>
          <a:schemeClr val="accent1"/>
        </a:solidFill>
        <a:ln w="9525" cap="flat" cmpd="sng" algn="ctr">
          <a:solidFill>
            <a:schemeClr val="bg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0CCDA3-EFA4-4CA1-907A-DAA4E5127E2D}">
      <dsp:nvSpPr>
        <dsp:cNvPr id="0" name=""/>
        <dsp:cNvSpPr/>
      </dsp:nvSpPr>
      <dsp:spPr>
        <a:xfrm>
          <a:off x="1408825" y="932432"/>
          <a:ext cx="716743" cy="94679"/>
        </a:xfrm>
        <a:prstGeom prst="parallelogram">
          <a:avLst>
            <a:gd name="adj" fmla="val 140840"/>
          </a:avLst>
        </a:prstGeom>
        <a:solidFill>
          <a:schemeClr val="accent1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BE1430-EE83-49A6-8918-79D561E5EE3B}">
      <dsp:nvSpPr>
        <dsp:cNvPr id="0" name=""/>
        <dsp:cNvSpPr/>
      </dsp:nvSpPr>
      <dsp:spPr>
        <a:xfrm>
          <a:off x="2010040" y="932432"/>
          <a:ext cx="716743" cy="94679"/>
        </a:xfrm>
        <a:prstGeom prst="parallelogram">
          <a:avLst>
            <a:gd name="adj" fmla="val 140840"/>
          </a:avLst>
        </a:prstGeom>
        <a:solidFill>
          <a:schemeClr val="accent1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29D1AB-FEB9-4397-BF33-2DEB62DAF18F}">
      <dsp:nvSpPr>
        <dsp:cNvPr id="0" name=""/>
        <dsp:cNvSpPr/>
      </dsp:nvSpPr>
      <dsp:spPr>
        <a:xfrm>
          <a:off x="2611256" y="932432"/>
          <a:ext cx="716743" cy="94679"/>
        </a:xfrm>
        <a:prstGeom prst="parallelogram">
          <a:avLst>
            <a:gd name="adj" fmla="val 140840"/>
          </a:avLst>
        </a:prstGeom>
        <a:solidFill>
          <a:schemeClr val="accent1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35E908C-70AC-4095-95D2-1430E0368A6C}">
      <dsp:nvSpPr>
        <dsp:cNvPr id="0" name=""/>
        <dsp:cNvSpPr/>
      </dsp:nvSpPr>
      <dsp:spPr>
        <a:xfrm>
          <a:off x="3212471" y="932432"/>
          <a:ext cx="716743" cy="94679"/>
        </a:xfrm>
        <a:prstGeom prst="parallelogram">
          <a:avLst>
            <a:gd name="adj" fmla="val 140840"/>
          </a:avLst>
        </a:prstGeom>
        <a:solidFill>
          <a:schemeClr val="accent1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464A69-5D14-43C0-BAF3-9669CA9A1116}">
      <dsp:nvSpPr>
        <dsp:cNvPr id="0" name=""/>
        <dsp:cNvSpPr/>
      </dsp:nvSpPr>
      <dsp:spPr>
        <a:xfrm>
          <a:off x="3813687" y="932432"/>
          <a:ext cx="716743" cy="94679"/>
        </a:xfrm>
        <a:prstGeom prst="parallelogram">
          <a:avLst>
            <a:gd name="adj" fmla="val 140840"/>
          </a:avLst>
        </a:prstGeom>
        <a:solidFill>
          <a:schemeClr val="accent1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451445-4780-4EF7-8A14-75E895BCEDBE}">
      <dsp:nvSpPr>
        <dsp:cNvPr id="0" name=""/>
        <dsp:cNvSpPr/>
      </dsp:nvSpPr>
      <dsp:spPr>
        <a:xfrm>
          <a:off x="4414902" y="932432"/>
          <a:ext cx="716743" cy="94679"/>
        </a:xfrm>
        <a:prstGeom prst="parallelogram">
          <a:avLst>
            <a:gd name="adj" fmla="val 140840"/>
          </a:avLst>
        </a:prstGeom>
        <a:solidFill>
          <a:schemeClr val="accent1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A4A6F6-DAC8-44A3-96C2-617A269CBE57}">
      <dsp:nvSpPr>
        <dsp:cNvPr id="0" name=""/>
        <dsp:cNvSpPr/>
      </dsp:nvSpPr>
      <dsp:spPr>
        <a:xfrm>
          <a:off x="807609" y="1080082"/>
          <a:ext cx="5375576" cy="387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Arial" panose="020B0604020202020204" pitchFamily="34" charset="0"/>
              <a:cs typeface="Arial" panose="020B0604020202020204" pitchFamily="34" charset="0"/>
            </a:rPr>
            <a:t>убедиться, что собеседник смотрит на вас</a:t>
          </a:r>
          <a:endParaRPr lang="ru-RU" sz="10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7609" y="1080082"/>
        <a:ext cx="5375576" cy="387325"/>
      </dsp:txXfrm>
    </dsp:sp>
    <dsp:sp modelId="{C33E7763-C53C-49FE-9C60-244B0CD4EF7C}">
      <dsp:nvSpPr>
        <dsp:cNvPr id="0" name=""/>
        <dsp:cNvSpPr/>
      </dsp:nvSpPr>
      <dsp:spPr>
        <a:xfrm>
          <a:off x="807609" y="1467408"/>
          <a:ext cx="716743" cy="94679"/>
        </a:xfrm>
        <a:prstGeom prst="parallelogram">
          <a:avLst>
            <a:gd name="adj" fmla="val 140840"/>
          </a:avLst>
        </a:prstGeom>
        <a:solidFill>
          <a:schemeClr val="bg2">
            <a:lumMod val="75000"/>
            <a:lumOff val="25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C14B20C-4A4B-4FEC-BB36-2AF86285C2DD}">
      <dsp:nvSpPr>
        <dsp:cNvPr id="0" name=""/>
        <dsp:cNvSpPr/>
      </dsp:nvSpPr>
      <dsp:spPr>
        <a:xfrm>
          <a:off x="1408825" y="1467408"/>
          <a:ext cx="716743" cy="94679"/>
        </a:xfrm>
        <a:prstGeom prst="parallelogram">
          <a:avLst>
            <a:gd name="adj" fmla="val 140840"/>
          </a:avLst>
        </a:prstGeom>
        <a:solidFill>
          <a:schemeClr val="bg2">
            <a:lumMod val="75000"/>
            <a:lumOff val="25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E7EB034-BD71-4E25-9146-89E0782AA321}">
      <dsp:nvSpPr>
        <dsp:cNvPr id="0" name=""/>
        <dsp:cNvSpPr/>
      </dsp:nvSpPr>
      <dsp:spPr>
        <a:xfrm>
          <a:off x="2010040" y="1467408"/>
          <a:ext cx="716743" cy="94679"/>
        </a:xfrm>
        <a:prstGeom prst="parallelogram">
          <a:avLst>
            <a:gd name="adj" fmla="val 140840"/>
          </a:avLst>
        </a:prstGeom>
        <a:solidFill>
          <a:schemeClr val="bg2">
            <a:lumMod val="75000"/>
            <a:lumOff val="25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2B30F8-FDA5-4A0C-BFAA-00E640BB67FB}">
      <dsp:nvSpPr>
        <dsp:cNvPr id="0" name=""/>
        <dsp:cNvSpPr/>
      </dsp:nvSpPr>
      <dsp:spPr>
        <a:xfrm>
          <a:off x="2611256" y="1467408"/>
          <a:ext cx="716743" cy="94679"/>
        </a:xfrm>
        <a:prstGeom prst="parallelogram">
          <a:avLst>
            <a:gd name="adj" fmla="val 140840"/>
          </a:avLst>
        </a:prstGeom>
        <a:solidFill>
          <a:schemeClr val="bg2">
            <a:lumMod val="75000"/>
            <a:lumOff val="25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264FAC-8E1A-4FFC-945A-C859A1CC38DC}">
      <dsp:nvSpPr>
        <dsp:cNvPr id="0" name=""/>
        <dsp:cNvSpPr/>
      </dsp:nvSpPr>
      <dsp:spPr>
        <a:xfrm>
          <a:off x="3212471" y="1467408"/>
          <a:ext cx="716743" cy="94679"/>
        </a:xfrm>
        <a:prstGeom prst="parallelogram">
          <a:avLst>
            <a:gd name="adj" fmla="val 140840"/>
          </a:avLst>
        </a:prstGeom>
        <a:solidFill>
          <a:schemeClr val="bg2">
            <a:lumMod val="75000"/>
            <a:lumOff val="25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1CCE61-0356-4C65-9EC1-B9411672DD3A}">
      <dsp:nvSpPr>
        <dsp:cNvPr id="0" name=""/>
        <dsp:cNvSpPr/>
      </dsp:nvSpPr>
      <dsp:spPr>
        <a:xfrm>
          <a:off x="3813687" y="1467408"/>
          <a:ext cx="716743" cy="94679"/>
        </a:xfrm>
        <a:prstGeom prst="parallelogram">
          <a:avLst>
            <a:gd name="adj" fmla="val 140840"/>
          </a:avLst>
        </a:prstGeom>
        <a:solidFill>
          <a:schemeClr val="bg2">
            <a:lumMod val="75000"/>
            <a:lumOff val="25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F383DB-35F2-4ED3-8084-9EED0DEDB76F}">
      <dsp:nvSpPr>
        <dsp:cNvPr id="0" name=""/>
        <dsp:cNvSpPr/>
      </dsp:nvSpPr>
      <dsp:spPr>
        <a:xfrm>
          <a:off x="4414902" y="1467408"/>
          <a:ext cx="716743" cy="94679"/>
        </a:xfrm>
        <a:prstGeom prst="parallelogram">
          <a:avLst>
            <a:gd name="adj" fmla="val 140840"/>
          </a:avLst>
        </a:prstGeom>
        <a:solidFill>
          <a:schemeClr val="bg2">
            <a:lumMod val="75000"/>
            <a:lumOff val="25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A1842A-BFD4-44EB-B2CD-6110AC1CBE3C}">
      <dsp:nvSpPr>
        <dsp:cNvPr id="0" name=""/>
        <dsp:cNvSpPr/>
      </dsp:nvSpPr>
      <dsp:spPr>
        <a:xfrm>
          <a:off x="807609" y="1615058"/>
          <a:ext cx="5375576" cy="387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общаясь, смотреть в глаза собеседника, так легче проводить считывание с губ</a:t>
          </a:r>
          <a:endParaRPr lang="ru-RU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7609" y="1615058"/>
        <a:ext cx="5375576" cy="387325"/>
      </dsp:txXfrm>
    </dsp:sp>
    <dsp:sp modelId="{1AF64B3D-1CE2-4887-907F-3C708D799238}">
      <dsp:nvSpPr>
        <dsp:cNvPr id="0" name=""/>
        <dsp:cNvSpPr/>
      </dsp:nvSpPr>
      <dsp:spPr>
        <a:xfrm>
          <a:off x="807609" y="2002383"/>
          <a:ext cx="716743" cy="94679"/>
        </a:xfrm>
        <a:prstGeom prst="parallelogram">
          <a:avLst>
            <a:gd name="adj" fmla="val 140840"/>
          </a:avLst>
        </a:prstGeom>
        <a:solidFill>
          <a:schemeClr val="accent1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F7DD04-3ED3-47D8-A420-542800514E79}">
      <dsp:nvSpPr>
        <dsp:cNvPr id="0" name=""/>
        <dsp:cNvSpPr/>
      </dsp:nvSpPr>
      <dsp:spPr>
        <a:xfrm>
          <a:off x="1408825" y="2002383"/>
          <a:ext cx="716743" cy="94679"/>
        </a:xfrm>
        <a:prstGeom prst="parallelogram">
          <a:avLst>
            <a:gd name="adj" fmla="val 140840"/>
          </a:avLst>
        </a:prstGeom>
        <a:solidFill>
          <a:schemeClr val="accent1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7C2FCF2-A33C-4381-87A0-91FEEF33D3BB}">
      <dsp:nvSpPr>
        <dsp:cNvPr id="0" name=""/>
        <dsp:cNvSpPr/>
      </dsp:nvSpPr>
      <dsp:spPr>
        <a:xfrm>
          <a:off x="2010040" y="2002383"/>
          <a:ext cx="716743" cy="94679"/>
        </a:xfrm>
        <a:prstGeom prst="parallelogram">
          <a:avLst>
            <a:gd name="adj" fmla="val 140840"/>
          </a:avLst>
        </a:prstGeom>
        <a:solidFill>
          <a:schemeClr val="accent1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BD53385-7A8A-43A4-8E7B-F2361F848325}">
      <dsp:nvSpPr>
        <dsp:cNvPr id="0" name=""/>
        <dsp:cNvSpPr/>
      </dsp:nvSpPr>
      <dsp:spPr>
        <a:xfrm>
          <a:off x="2611256" y="2002383"/>
          <a:ext cx="716743" cy="94679"/>
        </a:xfrm>
        <a:prstGeom prst="parallelogram">
          <a:avLst>
            <a:gd name="adj" fmla="val 140840"/>
          </a:avLst>
        </a:prstGeom>
        <a:solidFill>
          <a:schemeClr val="accent1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A86A749-FA78-4080-8B0A-7AD25E081F46}">
      <dsp:nvSpPr>
        <dsp:cNvPr id="0" name=""/>
        <dsp:cNvSpPr/>
      </dsp:nvSpPr>
      <dsp:spPr>
        <a:xfrm>
          <a:off x="3212471" y="2002383"/>
          <a:ext cx="716743" cy="94679"/>
        </a:xfrm>
        <a:prstGeom prst="parallelogram">
          <a:avLst>
            <a:gd name="adj" fmla="val 140840"/>
          </a:avLst>
        </a:prstGeom>
        <a:solidFill>
          <a:schemeClr val="accent1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02CAF9-FC42-4FB6-B987-F6ADC61957C0}">
      <dsp:nvSpPr>
        <dsp:cNvPr id="0" name=""/>
        <dsp:cNvSpPr/>
      </dsp:nvSpPr>
      <dsp:spPr>
        <a:xfrm>
          <a:off x="3813687" y="2002383"/>
          <a:ext cx="716743" cy="94679"/>
        </a:xfrm>
        <a:prstGeom prst="parallelogram">
          <a:avLst>
            <a:gd name="adj" fmla="val 140840"/>
          </a:avLst>
        </a:prstGeom>
        <a:solidFill>
          <a:schemeClr val="accent1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306CD6-035D-4C62-95C1-B1264124715E}">
      <dsp:nvSpPr>
        <dsp:cNvPr id="0" name=""/>
        <dsp:cNvSpPr/>
      </dsp:nvSpPr>
      <dsp:spPr>
        <a:xfrm>
          <a:off x="4414902" y="2002383"/>
          <a:ext cx="716743" cy="94679"/>
        </a:xfrm>
        <a:prstGeom prst="parallelogram">
          <a:avLst>
            <a:gd name="adj" fmla="val 140840"/>
          </a:avLst>
        </a:prstGeom>
        <a:solidFill>
          <a:schemeClr val="accent1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8A2553-3ADB-4DEA-BD0C-2DF01FB40C67}">
      <dsp:nvSpPr>
        <dsp:cNvPr id="0" name=""/>
        <dsp:cNvSpPr/>
      </dsp:nvSpPr>
      <dsp:spPr>
        <a:xfrm>
          <a:off x="807609" y="2150033"/>
          <a:ext cx="5375576" cy="387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для привлечения внимания, необходимо плавно помахать рукой в поле зрения, либо слегка коснуться его плеча (не со спины)</a:t>
          </a:r>
          <a:endParaRPr lang="ru-RU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7609" y="2150033"/>
        <a:ext cx="5375576" cy="387325"/>
      </dsp:txXfrm>
    </dsp:sp>
    <dsp:sp modelId="{77F6DA1C-366A-4EC6-B273-D2251CC4FCE2}">
      <dsp:nvSpPr>
        <dsp:cNvPr id="0" name=""/>
        <dsp:cNvSpPr/>
      </dsp:nvSpPr>
      <dsp:spPr>
        <a:xfrm>
          <a:off x="807609" y="2537359"/>
          <a:ext cx="716743" cy="94679"/>
        </a:xfrm>
        <a:prstGeom prst="parallelogram">
          <a:avLst>
            <a:gd name="adj" fmla="val 140840"/>
          </a:avLst>
        </a:prstGeom>
        <a:solidFill>
          <a:schemeClr val="bg2">
            <a:lumMod val="75000"/>
            <a:lumOff val="25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B3583A-4F89-41C5-8383-C4A56C6567EF}">
      <dsp:nvSpPr>
        <dsp:cNvPr id="0" name=""/>
        <dsp:cNvSpPr/>
      </dsp:nvSpPr>
      <dsp:spPr>
        <a:xfrm>
          <a:off x="1408825" y="2537359"/>
          <a:ext cx="716743" cy="94679"/>
        </a:xfrm>
        <a:prstGeom prst="parallelogram">
          <a:avLst>
            <a:gd name="adj" fmla="val 140840"/>
          </a:avLst>
        </a:prstGeom>
        <a:solidFill>
          <a:schemeClr val="bg2">
            <a:lumMod val="75000"/>
            <a:lumOff val="25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75794F-0EBC-40CD-BEA8-B73793A54486}">
      <dsp:nvSpPr>
        <dsp:cNvPr id="0" name=""/>
        <dsp:cNvSpPr/>
      </dsp:nvSpPr>
      <dsp:spPr>
        <a:xfrm>
          <a:off x="2010040" y="2537359"/>
          <a:ext cx="716743" cy="94679"/>
        </a:xfrm>
        <a:prstGeom prst="parallelogram">
          <a:avLst>
            <a:gd name="adj" fmla="val 140840"/>
          </a:avLst>
        </a:prstGeom>
        <a:solidFill>
          <a:schemeClr val="bg2">
            <a:lumMod val="75000"/>
            <a:lumOff val="25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C87E5C-809F-4FEA-AA6A-C4F933B817B1}">
      <dsp:nvSpPr>
        <dsp:cNvPr id="0" name=""/>
        <dsp:cNvSpPr/>
      </dsp:nvSpPr>
      <dsp:spPr>
        <a:xfrm>
          <a:off x="2611256" y="2537359"/>
          <a:ext cx="716743" cy="94679"/>
        </a:xfrm>
        <a:prstGeom prst="parallelogram">
          <a:avLst>
            <a:gd name="adj" fmla="val 140840"/>
          </a:avLst>
        </a:prstGeom>
        <a:solidFill>
          <a:schemeClr val="bg2">
            <a:lumMod val="75000"/>
            <a:lumOff val="25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46047A-EB2C-47EA-A701-5D99D8AC9190}">
      <dsp:nvSpPr>
        <dsp:cNvPr id="0" name=""/>
        <dsp:cNvSpPr/>
      </dsp:nvSpPr>
      <dsp:spPr>
        <a:xfrm>
          <a:off x="3212471" y="2537359"/>
          <a:ext cx="716743" cy="94679"/>
        </a:xfrm>
        <a:prstGeom prst="parallelogram">
          <a:avLst>
            <a:gd name="adj" fmla="val 140840"/>
          </a:avLst>
        </a:prstGeom>
        <a:solidFill>
          <a:schemeClr val="bg2">
            <a:lumMod val="75000"/>
            <a:lumOff val="25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243E77-4341-4CA4-9854-CFCACD947C5A}">
      <dsp:nvSpPr>
        <dsp:cNvPr id="0" name=""/>
        <dsp:cNvSpPr/>
      </dsp:nvSpPr>
      <dsp:spPr>
        <a:xfrm>
          <a:off x="3813687" y="2537359"/>
          <a:ext cx="716743" cy="94679"/>
        </a:xfrm>
        <a:prstGeom prst="parallelogram">
          <a:avLst>
            <a:gd name="adj" fmla="val 140840"/>
          </a:avLst>
        </a:prstGeom>
        <a:solidFill>
          <a:schemeClr val="bg2">
            <a:lumMod val="75000"/>
            <a:lumOff val="25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5A3580-5D41-4B72-81F6-173B61B9C859}">
      <dsp:nvSpPr>
        <dsp:cNvPr id="0" name=""/>
        <dsp:cNvSpPr/>
      </dsp:nvSpPr>
      <dsp:spPr>
        <a:xfrm>
          <a:off x="4414902" y="2537359"/>
          <a:ext cx="716743" cy="94679"/>
        </a:xfrm>
        <a:prstGeom prst="parallelogram">
          <a:avLst>
            <a:gd name="adj" fmla="val 140840"/>
          </a:avLst>
        </a:prstGeom>
        <a:solidFill>
          <a:schemeClr val="bg2">
            <a:lumMod val="75000"/>
            <a:lumOff val="25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75F09A0-66B3-438A-B9C1-B3F22E012618}">
      <dsp:nvSpPr>
        <dsp:cNvPr id="0" name=""/>
        <dsp:cNvSpPr/>
      </dsp:nvSpPr>
      <dsp:spPr>
        <a:xfrm>
          <a:off x="807609" y="2685009"/>
          <a:ext cx="5375576" cy="387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говорить нужно спокойно, четко, ясно и ровно</a:t>
          </a:r>
          <a:endParaRPr lang="ru-RU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7609" y="2685009"/>
        <a:ext cx="5375576" cy="387325"/>
      </dsp:txXfrm>
    </dsp:sp>
    <dsp:sp modelId="{CE348671-19F3-477B-8120-9D4E80E8739F}">
      <dsp:nvSpPr>
        <dsp:cNvPr id="0" name=""/>
        <dsp:cNvSpPr/>
      </dsp:nvSpPr>
      <dsp:spPr>
        <a:xfrm>
          <a:off x="807609" y="3072334"/>
          <a:ext cx="716743" cy="94679"/>
        </a:xfrm>
        <a:prstGeom prst="parallelogram">
          <a:avLst>
            <a:gd name="adj" fmla="val 140840"/>
          </a:avLst>
        </a:prstGeom>
        <a:solidFill>
          <a:schemeClr val="accent1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925F0F-FB88-47DE-9D25-DF08EF2557BA}">
      <dsp:nvSpPr>
        <dsp:cNvPr id="0" name=""/>
        <dsp:cNvSpPr/>
      </dsp:nvSpPr>
      <dsp:spPr>
        <a:xfrm>
          <a:off x="1408825" y="3072334"/>
          <a:ext cx="716743" cy="94679"/>
        </a:xfrm>
        <a:prstGeom prst="parallelogram">
          <a:avLst>
            <a:gd name="adj" fmla="val 140840"/>
          </a:avLst>
        </a:prstGeom>
        <a:solidFill>
          <a:schemeClr val="accent1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64A630-E4CB-49E4-8F15-792493C909C8}">
      <dsp:nvSpPr>
        <dsp:cNvPr id="0" name=""/>
        <dsp:cNvSpPr/>
      </dsp:nvSpPr>
      <dsp:spPr>
        <a:xfrm>
          <a:off x="2010040" y="3072334"/>
          <a:ext cx="716743" cy="94679"/>
        </a:xfrm>
        <a:prstGeom prst="parallelogram">
          <a:avLst>
            <a:gd name="adj" fmla="val 140840"/>
          </a:avLst>
        </a:prstGeom>
        <a:solidFill>
          <a:schemeClr val="accent1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BBB7C8-3EC1-4600-99E6-A5356543C94D}">
      <dsp:nvSpPr>
        <dsp:cNvPr id="0" name=""/>
        <dsp:cNvSpPr/>
      </dsp:nvSpPr>
      <dsp:spPr>
        <a:xfrm>
          <a:off x="2611256" y="3072334"/>
          <a:ext cx="716743" cy="94679"/>
        </a:xfrm>
        <a:prstGeom prst="parallelogram">
          <a:avLst>
            <a:gd name="adj" fmla="val 140840"/>
          </a:avLst>
        </a:prstGeom>
        <a:solidFill>
          <a:schemeClr val="accent1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B58F2F-B944-4E5B-94B1-EB16F78BA3A0}">
      <dsp:nvSpPr>
        <dsp:cNvPr id="0" name=""/>
        <dsp:cNvSpPr/>
      </dsp:nvSpPr>
      <dsp:spPr>
        <a:xfrm>
          <a:off x="3212471" y="3072334"/>
          <a:ext cx="716743" cy="94679"/>
        </a:xfrm>
        <a:prstGeom prst="parallelogram">
          <a:avLst>
            <a:gd name="adj" fmla="val 140840"/>
          </a:avLst>
        </a:prstGeom>
        <a:solidFill>
          <a:schemeClr val="accent1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BA21AE-787A-4DC6-B117-DCA2E8EDD273}">
      <dsp:nvSpPr>
        <dsp:cNvPr id="0" name=""/>
        <dsp:cNvSpPr/>
      </dsp:nvSpPr>
      <dsp:spPr>
        <a:xfrm>
          <a:off x="3813687" y="3072334"/>
          <a:ext cx="716743" cy="94679"/>
        </a:xfrm>
        <a:prstGeom prst="parallelogram">
          <a:avLst>
            <a:gd name="adj" fmla="val 140840"/>
          </a:avLst>
        </a:prstGeom>
        <a:solidFill>
          <a:schemeClr val="accent1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2336A5-2BBD-4F58-85D6-4C9B99698DC2}">
      <dsp:nvSpPr>
        <dsp:cNvPr id="0" name=""/>
        <dsp:cNvSpPr/>
      </dsp:nvSpPr>
      <dsp:spPr>
        <a:xfrm>
          <a:off x="4414902" y="3072334"/>
          <a:ext cx="716743" cy="94679"/>
        </a:xfrm>
        <a:prstGeom prst="parallelogram">
          <a:avLst>
            <a:gd name="adj" fmla="val 140840"/>
          </a:avLst>
        </a:prstGeom>
        <a:solidFill>
          <a:schemeClr val="accent1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92846E-BCC9-496D-9AE8-95DE99192041}">
      <dsp:nvSpPr>
        <dsp:cNvPr id="0" name=""/>
        <dsp:cNvSpPr/>
      </dsp:nvSpPr>
      <dsp:spPr>
        <a:xfrm>
          <a:off x="807609" y="3219984"/>
          <a:ext cx="5375576" cy="387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выражаться конкретно и ясно, вопросы нужно формулировать так, чтобы ответ был однозначным</a:t>
          </a:r>
          <a:endParaRPr lang="ru-RU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7609" y="3219984"/>
        <a:ext cx="5375576" cy="387325"/>
      </dsp:txXfrm>
    </dsp:sp>
    <dsp:sp modelId="{7E9F3C92-D01A-49C3-BA8D-8D672817FBD4}">
      <dsp:nvSpPr>
        <dsp:cNvPr id="0" name=""/>
        <dsp:cNvSpPr/>
      </dsp:nvSpPr>
      <dsp:spPr>
        <a:xfrm>
          <a:off x="807609" y="3607310"/>
          <a:ext cx="716743" cy="94679"/>
        </a:xfrm>
        <a:prstGeom prst="parallelogram">
          <a:avLst>
            <a:gd name="adj" fmla="val 140840"/>
          </a:avLst>
        </a:prstGeom>
        <a:solidFill>
          <a:schemeClr val="bg2">
            <a:lumMod val="75000"/>
            <a:lumOff val="25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F389B1F-2ED0-4282-BFD4-91D8FBE26E30}">
      <dsp:nvSpPr>
        <dsp:cNvPr id="0" name=""/>
        <dsp:cNvSpPr/>
      </dsp:nvSpPr>
      <dsp:spPr>
        <a:xfrm>
          <a:off x="1408825" y="3607310"/>
          <a:ext cx="716743" cy="94679"/>
        </a:xfrm>
        <a:prstGeom prst="parallelogram">
          <a:avLst>
            <a:gd name="adj" fmla="val 140840"/>
          </a:avLst>
        </a:prstGeom>
        <a:solidFill>
          <a:schemeClr val="bg2">
            <a:lumMod val="75000"/>
            <a:lumOff val="25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CE0F48-0340-44E0-B52B-308953E5B109}">
      <dsp:nvSpPr>
        <dsp:cNvPr id="0" name=""/>
        <dsp:cNvSpPr/>
      </dsp:nvSpPr>
      <dsp:spPr>
        <a:xfrm>
          <a:off x="2010040" y="3607310"/>
          <a:ext cx="716743" cy="94679"/>
        </a:xfrm>
        <a:prstGeom prst="parallelogram">
          <a:avLst>
            <a:gd name="adj" fmla="val 140840"/>
          </a:avLst>
        </a:prstGeom>
        <a:solidFill>
          <a:schemeClr val="bg2">
            <a:lumMod val="75000"/>
            <a:lumOff val="25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34EB04-B5C7-43FE-B800-AFCA0E8DB20C}">
      <dsp:nvSpPr>
        <dsp:cNvPr id="0" name=""/>
        <dsp:cNvSpPr/>
      </dsp:nvSpPr>
      <dsp:spPr>
        <a:xfrm>
          <a:off x="2611256" y="3607310"/>
          <a:ext cx="716743" cy="94679"/>
        </a:xfrm>
        <a:prstGeom prst="parallelogram">
          <a:avLst>
            <a:gd name="adj" fmla="val 140840"/>
          </a:avLst>
        </a:prstGeom>
        <a:solidFill>
          <a:schemeClr val="bg2">
            <a:lumMod val="75000"/>
            <a:lumOff val="25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5C3DDA-17AC-48FC-A5E2-7E00AE399752}">
      <dsp:nvSpPr>
        <dsp:cNvPr id="0" name=""/>
        <dsp:cNvSpPr/>
      </dsp:nvSpPr>
      <dsp:spPr>
        <a:xfrm>
          <a:off x="3212471" y="3607310"/>
          <a:ext cx="716743" cy="94679"/>
        </a:xfrm>
        <a:prstGeom prst="parallelogram">
          <a:avLst>
            <a:gd name="adj" fmla="val 140840"/>
          </a:avLst>
        </a:prstGeom>
        <a:solidFill>
          <a:schemeClr val="bg2">
            <a:lumMod val="75000"/>
            <a:lumOff val="25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A193D61-CAB8-47A7-BD94-90D45E349CD6}">
      <dsp:nvSpPr>
        <dsp:cNvPr id="0" name=""/>
        <dsp:cNvSpPr/>
      </dsp:nvSpPr>
      <dsp:spPr>
        <a:xfrm>
          <a:off x="3813687" y="3607310"/>
          <a:ext cx="716743" cy="94679"/>
        </a:xfrm>
        <a:prstGeom prst="parallelogram">
          <a:avLst>
            <a:gd name="adj" fmla="val 140840"/>
          </a:avLst>
        </a:prstGeom>
        <a:solidFill>
          <a:schemeClr val="bg2">
            <a:lumMod val="75000"/>
            <a:lumOff val="25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1A882A-8549-47DE-A900-544A24AF6CAE}">
      <dsp:nvSpPr>
        <dsp:cNvPr id="0" name=""/>
        <dsp:cNvSpPr/>
      </dsp:nvSpPr>
      <dsp:spPr>
        <a:xfrm>
          <a:off x="4414902" y="3607310"/>
          <a:ext cx="716743" cy="94679"/>
        </a:xfrm>
        <a:prstGeom prst="parallelogram">
          <a:avLst>
            <a:gd name="adj" fmla="val 140840"/>
          </a:avLst>
        </a:prstGeom>
        <a:solidFill>
          <a:schemeClr val="bg2">
            <a:lumMod val="75000"/>
            <a:lumOff val="25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2DB5B6-7434-4E4D-8DE6-33FE817D87CB}">
      <dsp:nvSpPr>
        <dsp:cNvPr id="0" name=""/>
        <dsp:cNvSpPr/>
      </dsp:nvSpPr>
      <dsp:spPr>
        <a:xfrm>
          <a:off x="807609" y="3754960"/>
          <a:ext cx="5375576" cy="387325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если существуют трудности при устном общении, предложить другой формат, например письменную речь</a:t>
          </a:r>
          <a:endParaRPr lang="ru-RU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7609" y="3754960"/>
        <a:ext cx="5375576" cy="387325"/>
      </dsp:txXfrm>
    </dsp:sp>
    <dsp:sp modelId="{81D4A34B-BB73-4754-864B-B19A59A1584B}">
      <dsp:nvSpPr>
        <dsp:cNvPr id="0" name=""/>
        <dsp:cNvSpPr/>
      </dsp:nvSpPr>
      <dsp:spPr>
        <a:xfrm>
          <a:off x="807609" y="4142286"/>
          <a:ext cx="716743" cy="94679"/>
        </a:xfrm>
        <a:prstGeom prst="parallelogram">
          <a:avLst>
            <a:gd name="adj" fmla="val 140840"/>
          </a:avLst>
        </a:prstGeom>
        <a:solidFill>
          <a:schemeClr val="accent1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F7D6958-B966-41E6-9C51-8B9B6DE11C9D}">
      <dsp:nvSpPr>
        <dsp:cNvPr id="0" name=""/>
        <dsp:cNvSpPr/>
      </dsp:nvSpPr>
      <dsp:spPr>
        <a:xfrm>
          <a:off x="1408825" y="4142286"/>
          <a:ext cx="716743" cy="94679"/>
        </a:xfrm>
        <a:prstGeom prst="parallelogram">
          <a:avLst>
            <a:gd name="adj" fmla="val 140840"/>
          </a:avLst>
        </a:prstGeom>
        <a:solidFill>
          <a:schemeClr val="accent1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F564691-B40C-429C-B887-35EDB7462CDB}">
      <dsp:nvSpPr>
        <dsp:cNvPr id="0" name=""/>
        <dsp:cNvSpPr/>
      </dsp:nvSpPr>
      <dsp:spPr>
        <a:xfrm>
          <a:off x="2010040" y="4142286"/>
          <a:ext cx="716743" cy="94679"/>
        </a:xfrm>
        <a:prstGeom prst="parallelogram">
          <a:avLst>
            <a:gd name="adj" fmla="val 140840"/>
          </a:avLst>
        </a:prstGeom>
        <a:solidFill>
          <a:schemeClr val="accent1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AC426C-7BC4-47F2-875C-2A8573DDCFCF}">
      <dsp:nvSpPr>
        <dsp:cNvPr id="0" name=""/>
        <dsp:cNvSpPr/>
      </dsp:nvSpPr>
      <dsp:spPr>
        <a:xfrm>
          <a:off x="2611256" y="4142286"/>
          <a:ext cx="716743" cy="94679"/>
        </a:xfrm>
        <a:prstGeom prst="parallelogram">
          <a:avLst>
            <a:gd name="adj" fmla="val 140840"/>
          </a:avLst>
        </a:prstGeom>
        <a:solidFill>
          <a:schemeClr val="accent1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45CCD3B-2731-4AAA-9D88-DA90470EA485}">
      <dsp:nvSpPr>
        <dsp:cNvPr id="0" name=""/>
        <dsp:cNvSpPr/>
      </dsp:nvSpPr>
      <dsp:spPr>
        <a:xfrm>
          <a:off x="3240358" y="4142949"/>
          <a:ext cx="716743" cy="94679"/>
        </a:xfrm>
        <a:prstGeom prst="parallelogram">
          <a:avLst>
            <a:gd name="adj" fmla="val 140840"/>
          </a:avLst>
        </a:prstGeom>
        <a:solidFill>
          <a:schemeClr val="accent1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66C1385-5252-4D17-AC7F-73566370398B}">
      <dsp:nvSpPr>
        <dsp:cNvPr id="0" name=""/>
        <dsp:cNvSpPr/>
      </dsp:nvSpPr>
      <dsp:spPr>
        <a:xfrm>
          <a:off x="3816425" y="4142949"/>
          <a:ext cx="716743" cy="94679"/>
        </a:xfrm>
        <a:prstGeom prst="parallelogram">
          <a:avLst>
            <a:gd name="adj" fmla="val 140840"/>
          </a:avLst>
        </a:prstGeom>
        <a:solidFill>
          <a:schemeClr val="accent1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A2E570-68FA-4C07-A242-09A5ABB96D3F}">
      <dsp:nvSpPr>
        <dsp:cNvPr id="0" name=""/>
        <dsp:cNvSpPr/>
      </dsp:nvSpPr>
      <dsp:spPr>
        <a:xfrm>
          <a:off x="4414902" y="4142286"/>
          <a:ext cx="716743" cy="94679"/>
        </a:xfrm>
        <a:prstGeom prst="parallelogram">
          <a:avLst>
            <a:gd name="adj" fmla="val 140840"/>
          </a:avLst>
        </a:prstGeom>
        <a:solidFill>
          <a:schemeClr val="accent1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A0871-619A-432E-BD9C-E5A4A69D4C7D}">
      <dsp:nvSpPr>
        <dsp:cNvPr id="0" name=""/>
        <dsp:cNvSpPr/>
      </dsp:nvSpPr>
      <dsp:spPr>
        <a:xfrm>
          <a:off x="-4599240" y="-705153"/>
          <a:ext cx="5478642" cy="5478642"/>
        </a:xfrm>
        <a:prstGeom prst="blockArc">
          <a:avLst>
            <a:gd name="adj1" fmla="val 18900000"/>
            <a:gd name="adj2" fmla="val 2700000"/>
            <a:gd name="adj3" fmla="val 394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06319-46D7-40D5-9F34-EA88D4A3A2C6}">
      <dsp:nvSpPr>
        <dsp:cNvPr id="0" name=""/>
        <dsp:cNvSpPr/>
      </dsp:nvSpPr>
      <dsp:spPr>
        <a:xfrm>
          <a:off x="328388" y="110935"/>
          <a:ext cx="5705750" cy="634920"/>
        </a:xfrm>
        <a:prstGeom prst="rect">
          <a:avLst/>
        </a:prstGeom>
        <a:solidFill>
          <a:schemeClr val="bg1"/>
        </a:solidFill>
        <a:ln w="317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974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обозначить факт обращения к незрячему человеку, например, просто дотронувшись до его плеча и (или) назвав его </a:t>
          </a:r>
          <a:endParaRPr lang="ru-RU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28388" y="110935"/>
        <a:ext cx="5705750" cy="634920"/>
      </dsp:txXfrm>
    </dsp:sp>
    <dsp:sp modelId="{B3E6A412-A2F3-48DA-B0B2-F84B00170F54}">
      <dsp:nvSpPr>
        <dsp:cNvPr id="0" name=""/>
        <dsp:cNvSpPr/>
      </dsp:nvSpPr>
      <dsp:spPr>
        <a:xfrm>
          <a:off x="60692" y="160699"/>
          <a:ext cx="535392" cy="535392"/>
        </a:xfrm>
        <a:prstGeom prst="ellipse">
          <a:avLst/>
        </a:prstGeom>
        <a:solidFill>
          <a:schemeClr val="bg2">
            <a:lumMod val="90000"/>
            <a:lumOff val="10000"/>
          </a:schemeClr>
        </a:solidFill>
        <a:ln w="635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03295-2A33-4C3B-99FB-F772F9D19DA1}">
      <dsp:nvSpPr>
        <dsp:cNvPr id="0" name=""/>
        <dsp:cNvSpPr/>
      </dsp:nvSpPr>
      <dsp:spPr>
        <a:xfrm>
          <a:off x="680706" y="806500"/>
          <a:ext cx="5353432" cy="528569"/>
        </a:xfrm>
        <a:prstGeom prst="rect">
          <a:avLst/>
        </a:prstGeom>
        <a:solidFill>
          <a:schemeClr val="bg1"/>
        </a:solidFill>
        <a:ln w="317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974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подойдя к незрячему человеку, нужно обязательно представиться первым и назвать себя и представить других собеседников</a:t>
          </a:r>
          <a:endParaRPr lang="ru-RU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80706" y="806500"/>
        <a:ext cx="5353432" cy="528569"/>
      </dsp:txXfrm>
    </dsp:sp>
    <dsp:sp modelId="{9FF33ED8-A45D-456B-AB55-F074B8A9A742}">
      <dsp:nvSpPr>
        <dsp:cNvPr id="0" name=""/>
        <dsp:cNvSpPr/>
      </dsp:nvSpPr>
      <dsp:spPr>
        <a:xfrm>
          <a:off x="413010" y="803089"/>
          <a:ext cx="535392" cy="535392"/>
        </a:xfrm>
        <a:prstGeom prst="ellipse">
          <a:avLst/>
        </a:prstGeom>
        <a:solidFill>
          <a:schemeClr val="bg2">
            <a:lumMod val="90000"/>
            <a:lumOff val="10000"/>
          </a:schemeClr>
        </a:solidFill>
        <a:ln w="317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64BF82-0507-43DD-96F4-752048AB5529}">
      <dsp:nvSpPr>
        <dsp:cNvPr id="0" name=""/>
        <dsp:cNvSpPr/>
      </dsp:nvSpPr>
      <dsp:spPr>
        <a:xfrm>
          <a:off x="841812" y="1499018"/>
          <a:ext cx="5192326" cy="428314"/>
        </a:xfrm>
        <a:prstGeom prst="rect">
          <a:avLst/>
        </a:prstGeom>
        <a:solidFill>
          <a:schemeClr val="bg1"/>
        </a:solidFill>
        <a:ln w="317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974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при желании пожать руку, необходимо сказать об этом</a:t>
          </a:r>
          <a:endParaRPr lang="ru-RU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841812" y="1499018"/>
        <a:ext cx="5192326" cy="428314"/>
      </dsp:txXfrm>
    </dsp:sp>
    <dsp:sp modelId="{CF257C1C-1D9E-4082-96BE-128D2541419F}">
      <dsp:nvSpPr>
        <dsp:cNvPr id="0" name=""/>
        <dsp:cNvSpPr/>
      </dsp:nvSpPr>
      <dsp:spPr>
        <a:xfrm>
          <a:off x="574116" y="1445479"/>
          <a:ext cx="535392" cy="535392"/>
        </a:xfrm>
        <a:prstGeom prst="ellipse">
          <a:avLst/>
        </a:prstGeom>
        <a:solidFill>
          <a:schemeClr val="bg2">
            <a:lumMod val="90000"/>
            <a:lumOff val="10000"/>
          </a:schemeClr>
        </a:solidFill>
        <a:ln w="635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79E57-0D9B-4B7D-BA24-3425E8C08D77}">
      <dsp:nvSpPr>
        <dsp:cNvPr id="0" name=""/>
        <dsp:cNvSpPr/>
      </dsp:nvSpPr>
      <dsp:spPr>
        <a:xfrm>
          <a:off x="841812" y="2041782"/>
          <a:ext cx="5192326" cy="626752"/>
        </a:xfrm>
        <a:prstGeom prst="rect">
          <a:avLst/>
        </a:prstGeom>
        <a:solidFill>
          <a:schemeClr val="bg1"/>
        </a:solidFill>
        <a:ln w="317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974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если необходимо завершить разговор, отойти от невидящего человека, нужно предупредить его об этом</a:t>
          </a:r>
          <a:endParaRPr lang="ru-RU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841812" y="2041782"/>
        <a:ext cx="5192326" cy="626752"/>
      </dsp:txXfrm>
    </dsp:sp>
    <dsp:sp modelId="{836B9740-79FC-4600-B8FB-EAB0A4DA0C55}">
      <dsp:nvSpPr>
        <dsp:cNvPr id="0" name=""/>
        <dsp:cNvSpPr/>
      </dsp:nvSpPr>
      <dsp:spPr>
        <a:xfrm>
          <a:off x="574116" y="2087462"/>
          <a:ext cx="535392" cy="535392"/>
        </a:xfrm>
        <a:prstGeom prst="ellipse">
          <a:avLst/>
        </a:prstGeom>
        <a:solidFill>
          <a:schemeClr val="bg2">
            <a:lumMod val="90000"/>
            <a:lumOff val="10000"/>
          </a:schemeClr>
        </a:solidFill>
        <a:ln w="317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C0DD8-A9B4-4965-BC5C-4CBCB009F644}">
      <dsp:nvSpPr>
        <dsp:cNvPr id="0" name=""/>
        <dsp:cNvSpPr/>
      </dsp:nvSpPr>
      <dsp:spPr>
        <a:xfrm>
          <a:off x="680706" y="2725158"/>
          <a:ext cx="5353432" cy="544781"/>
        </a:xfrm>
        <a:prstGeom prst="rect">
          <a:avLst/>
        </a:prstGeom>
        <a:solidFill>
          <a:schemeClr val="bg1"/>
        </a:solidFill>
        <a:ln w="317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974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не оставлять человека с нарушением зрения в открытом пространстве, не предупредив. При уходе необходимо привести его к ориентиру </a:t>
          </a:r>
          <a:endParaRPr lang="ru-RU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80706" y="2725158"/>
        <a:ext cx="5353432" cy="544781"/>
      </dsp:txXfrm>
    </dsp:sp>
    <dsp:sp modelId="{00EC8BC9-5D7E-489C-ACFB-93970A73CB2D}">
      <dsp:nvSpPr>
        <dsp:cNvPr id="0" name=""/>
        <dsp:cNvSpPr/>
      </dsp:nvSpPr>
      <dsp:spPr>
        <a:xfrm>
          <a:off x="413010" y="2729852"/>
          <a:ext cx="535392" cy="535392"/>
        </a:xfrm>
        <a:prstGeom prst="ellipse">
          <a:avLst/>
        </a:prstGeom>
        <a:solidFill>
          <a:schemeClr val="bg2">
            <a:lumMod val="90000"/>
            <a:lumOff val="10000"/>
          </a:schemeClr>
        </a:solidFill>
        <a:ln w="317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928D0-E412-47FE-AA20-F12E69E24EB7}">
      <dsp:nvSpPr>
        <dsp:cNvPr id="0" name=""/>
        <dsp:cNvSpPr/>
      </dsp:nvSpPr>
      <dsp:spPr>
        <a:xfrm>
          <a:off x="328388" y="3352521"/>
          <a:ext cx="5705750" cy="574836"/>
        </a:xfrm>
        <a:prstGeom prst="rect">
          <a:avLst/>
        </a:prstGeom>
        <a:solidFill>
          <a:schemeClr val="bg1"/>
        </a:solidFill>
        <a:ln w="317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974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при общении вполне нормально употреблять слово «смотреть». Для незрячего человека это означает «видеть руками», осязать</a:t>
          </a:r>
          <a:endParaRPr lang="ru-RU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28388" y="3352521"/>
        <a:ext cx="5705750" cy="574836"/>
      </dsp:txXfrm>
    </dsp:sp>
    <dsp:sp modelId="{D3B1D773-A9E6-48F0-8B09-4AD254BA8E14}">
      <dsp:nvSpPr>
        <dsp:cNvPr id="0" name=""/>
        <dsp:cNvSpPr/>
      </dsp:nvSpPr>
      <dsp:spPr>
        <a:xfrm>
          <a:off x="25618" y="3351292"/>
          <a:ext cx="535392" cy="535392"/>
        </a:xfrm>
        <a:prstGeom prst="ellipse">
          <a:avLst/>
        </a:prstGeom>
        <a:solidFill>
          <a:schemeClr val="bg2">
            <a:lumMod val="90000"/>
            <a:lumOff val="10000"/>
          </a:schemeClr>
        </a:solidFill>
        <a:ln w="317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DF4D6-83E0-469C-93FC-7FA4F2303A70}">
      <dsp:nvSpPr>
        <dsp:cNvPr id="0" name=""/>
        <dsp:cNvSpPr/>
      </dsp:nvSpPr>
      <dsp:spPr>
        <a:xfrm>
          <a:off x="911133" y="0"/>
          <a:ext cx="4080785" cy="4080785"/>
        </a:xfrm>
        <a:prstGeom prst="triangl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56E20DD0-24DE-44F7-BA6C-6048D6F95FE6}">
      <dsp:nvSpPr>
        <dsp:cNvPr id="0" name=""/>
        <dsp:cNvSpPr/>
      </dsp:nvSpPr>
      <dsp:spPr>
        <a:xfrm>
          <a:off x="2846552" y="582375"/>
          <a:ext cx="3804150" cy="793085"/>
        </a:xfrm>
        <a:prstGeom prst="round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Нужно верить, что контакт с ребенком возможен</a:t>
          </a:r>
          <a:endParaRPr lang="ru-RU" sz="2000" b="1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885267" y="621090"/>
        <a:ext cx="3726720" cy="715655"/>
      </dsp:txXfrm>
    </dsp:sp>
    <dsp:sp modelId="{73811CE6-84F2-4163-B767-87D59F2CFC89}">
      <dsp:nvSpPr>
        <dsp:cNvPr id="0" name=""/>
        <dsp:cNvSpPr/>
      </dsp:nvSpPr>
      <dsp:spPr>
        <a:xfrm>
          <a:off x="2783913" y="1578105"/>
          <a:ext cx="3929428" cy="812085"/>
        </a:xfrm>
        <a:prstGeom prst="round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lumMod val="50000"/>
              <a:alpha val="7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Проявлять безусловную любовь</a:t>
          </a:r>
          <a:endParaRPr lang="ru-RU" sz="2000" b="1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823556" y="1617748"/>
        <a:ext cx="3850142" cy="732799"/>
      </dsp:txXfrm>
    </dsp:sp>
    <dsp:sp modelId="{95F57104-4444-4BCA-BD52-EDA0DC1B1769}">
      <dsp:nvSpPr>
        <dsp:cNvPr id="0" name=""/>
        <dsp:cNvSpPr/>
      </dsp:nvSpPr>
      <dsp:spPr>
        <a:xfrm>
          <a:off x="2721287" y="2592835"/>
          <a:ext cx="4054680" cy="1050946"/>
        </a:xfrm>
        <a:prstGeom prst="round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lumMod val="50000"/>
              <a:alpha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Взгляд и прикосновения должны быть естественными и действовать на ребенка умиротворяюще</a:t>
          </a:r>
          <a:endParaRPr lang="ru-RU" sz="2000" b="1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772590" y="2644138"/>
        <a:ext cx="3952074" cy="948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43680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62F5E3BD-8A78-48FD-99CC-52182D349D0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286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62F5E3BD-8A78-48FD-99CC-52182D349D0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725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62F5E3BD-8A78-48FD-99CC-52182D349D0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28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62F5E3BD-8A78-48FD-99CC-52182D349D0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827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62F5E3BD-8A78-48FD-99CC-52182D349D0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725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62F5E3BD-8A78-48FD-99CC-52182D349D0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725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62F5E3BD-8A78-48FD-99CC-52182D349D0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725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62F5E3BD-8A78-48FD-99CC-52182D349D0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725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62F5E3BD-8A78-48FD-99CC-52182D349D0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725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62F5E3BD-8A78-48FD-99CC-52182D349D0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725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62F5E3BD-8A78-48FD-99CC-52182D349D0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725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730625" y="4473225"/>
            <a:ext cx="4115987" cy="769394"/>
          </a:xfrm>
          <a:custGeom>
            <a:avLst/>
            <a:gdLst/>
            <a:ahLst/>
            <a:cxnLst/>
            <a:rect l="l" t="t" r="r" b="b"/>
            <a:pathLst>
              <a:path w="85129" h="15913" extrusionOk="0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965275" y="-156625"/>
            <a:ext cx="2453450" cy="1580500"/>
          </a:xfrm>
          <a:custGeom>
            <a:avLst/>
            <a:gdLst/>
            <a:ahLst/>
            <a:cxnLst/>
            <a:rect l="l" t="t" r="r" b="b"/>
            <a:pathLst>
              <a:path w="98138" h="63220" extrusionOk="0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836925" y="-539850"/>
            <a:ext cx="3075550" cy="1928900"/>
          </a:xfrm>
          <a:custGeom>
            <a:avLst/>
            <a:gdLst/>
            <a:ahLst/>
            <a:cxnLst/>
            <a:rect l="l" t="t" r="r" b="b"/>
            <a:pathLst>
              <a:path w="123022" h="77156" extrusionOk="0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3995726">
            <a:off x="-130622" y="3655115"/>
            <a:ext cx="2199510" cy="1987525"/>
          </a:xfrm>
          <a:custGeom>
            <a:avLst/>
            <a:gdLst/>
            <a:ahLst/>
            <a:cxnLst/>
            <a:rect l="l" t="t" r="r" b="b"/>
            <a:pathLst>
              <a:path w="69217" h="62546" extrusionOk="0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644234">
            <a:off x="6088289" y="3622766"/>
            <a:ext cx="3520410" cy="1799358"/>
          </a:xfrm>
          <a:custGeom>
            <a:avLst/>
            <a:gdLst/>
            <a:ahLst/>
            <a:cxnLst/>
            <a:rect l="l" t="t" r="r" b="b"/>
            <a:pathLst>
              <a:path w="48102" h="24585" extrusionOk="0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798250" y="-738525"/>
            <a:ext cx="3075543" cy="2222829"/>
          </a:xfrm>
          <a:custGeom>
            <a:avLst/>
            <a:gdLst/>
            <a:ahLst/>
            <a:cxnLst/>
            <a:rect l="l" t="t" r="r" b="b"/>
            <a:pathLst>
              <a:path w="37294" h="26954" extrusionOk="0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430479">
            <a:off x="48915" y="-222860"/>
            <a:ext cx="2155859" cy="1948081"/>
          </a:xfrm>
          <a:custGeom>
            <a:avLst/>
            <a:gdLst/>
            <a:ahLst/>
            <a:cxnLst/>
            <a:rect l="l" t="t" r="r" b="b"/>
            <a:pathLst>
              <a:path w="69217" h="62546" extrusionOk="0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098900" y="3115900"/>
            <a:ext cx="2290125" cy="2206451"/>
          </a:xfrm>
          <a:custGeom>
            <a:avLst/>
            <a:gdLst/>
            <a:ahLst/>
            <a:cxnLst/>
            <a:rect l="l" t="t" r="r" b="b"/>
            <a:pathLst>
              <a:path w="76689" h="73887" extrusionOk="0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597000" y="1369050"/>
            <a:ext cx="5115900" cy="191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50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762900" y="3607600"/>
            <a:ext cx="3563100" cy="2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7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3"/>
          <p:cNvSpPr/>
          <p:nvPr/>
        </p:nvSpPr>
        <p:spPr>
          <a:xfrm>
            <a:off x="6430655" y="1855978"/>
            <a:ext cx="6884659" cy="4975843"/>
          </a:xfrm>
          <a:custGeom>
            <a:avLst/>
            <a:gdLst/>
            <a:ahLst/>
            <a:cxnLst/>
            <a:rect l="l" t="t" r="r" b="b"/>
            <a:pathLst>
              <a:path w="37294" h="26954" extrusionOk="0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3"/>
          <p:cNvSpPr/>
          <p:nvPr/>
        </p:nvSpPr>
        <p:spPr>
          <a:xfrm>
            <a:off x="-362825" y="-320375"/>
            <a:ext cx="5841347" cy="2519468"/>
          </a:xfrm>
          <a:custGeom>
            <a:avLst/>
            <a:gdLst/>
            <a:ahLst/>
            <a:cxnLst/>
            <a:rect l="l" t="t" r="r" b="b"/>
            <a:pathLst>
              <a:path w="66515" h="28689" extrusionOk="0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3"/>
          <p:cNvSpPr/>
          <p:nvPr/>
        </p:nvSpPr>
        <p:spPr>
          <a:xfrm>
            <a:off x="6705700" y="2199100"/>
            <a:ext cx="3543224" cy="3413764"/>
          </a:xfrm>
          <a:custGeom>
            <a:avLst/>
            <a:gdLst/>
            <a:ahLst/>
            <a:cxnLst/>
            <a:rect l="l" t="t" r="r" b="b"/>
            <a:pathLst>
              <a:path w="76689" h="73887" extrusionOk="0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3100">
                <a:solidFill>
                  <a:schemeClr val="dk2"/>
                </a:solidFill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ne"/>
              <a:buChar char="●"/>
              <a:defRPr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jpe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159794"/>
            <a:ext cx="5767618" cy="73433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Этика общения с </a:t>
            </a:r>
            <a:r>
              <a:rPr lang="ru-RU" sz="2400" dirty="0" smtClean="0">
                <a:latin typeface="Arial Black" panose="020B0A04020102020204" pitchFamily="34" charset="0"/>
              </a:rPr>
              <a:t>инвалидами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4" name="Google Shape;297;p37"/>
          <p:cNvSpPr/>
          <p:nvPr/>
        </p:nvSpPr>
        <p:spPr>
          <a:xfrm>
            <a:off x="1907704" y="3579862"/>
            <a:ext cx="5688632" cy="79208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+mn-lt"/>
              </a:rPr>
              <a:t>Бурцева Евгения Валентиновна</a:t>
            </a:r>
          </a:p>
          <a:p>
            <a:r>
              <a:rPr lang="ru-RU" sz="1600" dirty="0">
                <a:solidFill>
                  <a:schemeClr val="tx1"/>
                </a:solidFill>
                <a:latin typeface="+mn-lt"/>
              </a:rPr>
              <a:t>к.п.н, доцент кафедры </a:t>
            </a:r>
            <a:r>
              <a:rPr lang="ru-RU" sz="1600" dirty="0" err="1">
                <a:solidFill>
                  <a:schemeClr val="tx1"/>
                </a:solidFill>
                <a:latin typeface="+mn-lt"/>
              </a:rPr>
              <a:t>ТиМФКиС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Поволжского </a:t>
            </a:r>
            <a:r>
              <a:rPr lang="ru-RU" sz="1600" dirty="0" err="1">
                <a:solidFill>
                  <a:schemeClr val="tx1"/>
                </a:solidFill>
                <a:latin typeface="+mn-lt"/>
              </a:rPr>
              <a:t>ГУФКСиТ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670"/>
            <a:ext cx="1962026" cy="135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1470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706"/>
            <a:ext cx="1167255" cy="118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2201CC6-806C-8243-A75F-E0C7FF968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15" b="47685" l="35833" r="51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14" t="18613" r="50332" b="53821"/>
          <a:stretch/>
        </p:blipFill>
        <p:spPr bwMode="auto">
          <a:xfrm>
            <a:off x="3347864" y="-27096"/>
            <a:ext cx="1080120" cy="115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12" y="1210156"/>
            <a:ext cx="2985540" cy="67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72"/>
            <a:ext cx="2054575" cy="115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89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8017"/>
            <a:ext cx="6768752" cy="66692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УСТАНОВЛЕНИЕ ЭМОЦИОНАЛЬНОГО КОНТАКТА – ГЛАВНЫЙ ПОМОЩНИК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7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F2AD6EC-19CF-4823-ACE6-C4C0B28DA4C2}" type="slidenum">
              <a:rPr lang="ru-RU" smtClean="0">
                <a:solidFill>
                  <a:schemeClr val="bg1"/>
                </a:solidFill>
              </a:rPr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969492"/>
              </p:ext>
            </p:extLst>
          </p:nvPr>
        </p:nvGraphicFramePr>
        <p:xfrm>
          <a:off x="296839" y="709579"/>
          <a:ext cx="7216254" cy="4080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483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6DF4D6-83E0-469C-93FC-7FA4F2303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F26DF4D6-83E0-469C-93FC-7FA4F2303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F26DF4D6-83E0-469C-93FC-7FA4F2303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E20DD0-24DE-44F7-BA6C-6048D6F95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56E20DD0-24DE-44F7-BA6C-6048D6F95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56E20DD0-24DE-44F7-BA6C-6048D6F95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811CE6-84F2-4163-B767-87D59F2CF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73811CE6-84F2-4163-B767-87D59F2CF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73811CE6-84F2-4163-B767-87D59F2CF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F57104-4444-4BCA-BD52-EDA0DC1B1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95F57104-4444-4BCA-BD52-EDA0DC1B1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95F57104-4444-4BCA-BD52-EDA0DC1B1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159794"/>
            <a:ext cx="5767618" cy="73433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Этика общения с </a:t>
            </a:r>
            <a:r>
              <a:rPr lang="ru-RU" sz="2400" dirty="0" smtClean="0">
                <a:latin typeface="Arial Black" panose="020B0A04020102020204" pitchFamily="34" charset="0"/>
              </a:rPr>
              <a:t>инвалидами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4" name="Google Shape;297;p37"/>
          <p:cNvSpPr/>
          <p:nvPr/>
        </p:nvSpPr>
        <p:spPr>
          <a:xfrm>
            <a:off x="1907704" y="3579862"/>
            <a:ext cx="5688632" cy="79208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+mn-lt"/>
              </a:rPr>
              <a:t>Бурцева Евгения Валентиновна</a:t>
            </a:r>
          </a:p>
          <a:p>
            <a:r>
              <a:rPr lang="ru-RU" sz="1600" dirty="0">
                <a:solidFill>
                  <a:schemeClr val="tx1"/>
                </a:solidFill>
                <a:latin typeface="+mn-lt"/>
              </a:rPr>
              <a:t>к.п.н, доцент кафедры </a:t>
            </a:r>
            <a:r>
              <a:rPr lang="ru-RU" sz="1600" dirty="0" err="1">
                <a:solidFill>
                  <a:schemeClr val="tx1"/>
                </a:solidFill>
                <a:latin typeface="+mn-lt"/>
              </a:rPr>
              <a:t>ТиМФКиС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Поволжского </a:t>
            </a:r>
            <a:r>
              <a:rPr lang="ru-RU" sz="1600" dirty="0" err="1">
                <a:solidFill>
                  <a:schemeClr val="tx1"/>
                </a:solidFill>
                <a:latin typeface="+mn-lt"/>
              </a:rPr>
              <a:t>ГУФКСиТ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670"/>
            <a:ext cx="1962026" cy="135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1470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706"/>
            <a:ext cx="1167255" cy="118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2201CC6-806C-8243-A75F-E0C7FF968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15" b="47685" l="35833" r="51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14" t="18613" r="50332" b="53821"/>
          <a:stretch/>
        </p:blipFill>
        <p:spPr bwMode="auto">
          <a:xfrm>
            <a:off x="3347864" y="0"/>
            <a:ext cx="1080120" cy="115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12" y="1210156"/>
            <a:ext cx="2985540" cy="67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721" y="-20538"/>
            <a:ext cx="21764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25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5496" y="188431"/>
            <a:ext cx="4760115" cy="582619"/>
          </a:xfrm>
        </p:spPr>
        <p:txBody>
          <a:bodyPr/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Давайте познакомимся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7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F2AD6EC-19CF-4823-ACE6-C4C0B28DA4C2}" type="slidenum">
              <a:rPr lang="ru-RU" smtClean="0">
                <a:solidFill>
                  <a:schemeClr val="bg1"/>
                </a:solidFill>
              </a:rPr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45" y="3602284"/>
            <a:ext cx="3059832" cy="623246"/>
          </a:xfrm>
          <a:prstGeom prst="rect">
            <a:avLst/>
          </a:prstGeom>
          <a:noFill/>
        </p:spPr>
        <p:txBody>
          <a:bodyPr wrap="square" lIns="68553" tIns="34289" rIns="68553" bIns="34289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Бурцева </a:t>
            </a:r>
          </a:p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Евгения Валентиновна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52201CC6-806C-8243-A75F-E0C7FF968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815" b="47685" l="35833" r="51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14" t="18613" r="50332" b="53821"/>
          <a:stretch/>
        </p:blipFill>
        <p:spPr bwMode="auto">
          <a:xfrm>
            <a:off x="7252369" y="771050"/>
            <a:ext cx="983219" cy="105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546568BC-563C-584F-A116-AC698E059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6" t="41149" r="19344" b="36635"/>
          <a:stretch/>
        </p:blipFill>
        <p:spPr bwMode="auto">
          <a:xfrm>
            <a:off x="4427984" y="4083918"/>
            <a:ext cx="2504049" cy="548632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65" y="1872076"/>
            <a:ext cx="810967" cy="109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469" y="3145411"/>
            <a:ext cx="654051" cy="62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1\Desktop\me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77" y="1161090"/>
            <a:ext cx="1962320" cy="1962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2426047" y="761597"/>
            <a:ext cx="4947903" cy="3242104"/>
          </a:xfrm>
          <a:prstGeom prst="rect">
            <a:avLst/>
          </a:prstGeom>
        </p:spPr>
        <p:txBody>
          <a:bodyPr wrap="square" lIns="68552" tIns="34289" rIns="68552" bIns="34289">
            <a:spAutoFit/>
          </a:bodyPr>
          <a:lstStyle/>
          <a:p>
            <a:pPr algn="just" defTabSz="685478">
              <a:lnSpc>
                <a:spcPct val="107000"/>
              </a:lnSpc>
              <a:spcAft>
                <a:spcPts val="600"/>
              </a:spcAft>
            </a:pPr>
            <a:endParaRPr lang="ru-RU" sz="900" b="1" dirty="0">
              <a:solidFill>
                <a:srgbClr val="C0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060" indent="-257060" algn="just" defTabSz="685478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15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Кандидат педагогический наук, доцент;</a:t>
            </a:r>
          </a:p>
          <a:p>
            <a:pPr marL="257060" indent="-257060" algn="just" defTabSz="685478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15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Доцент кафедры теории и методики физической культуры и спорта ФГБОУ ВО «Поволжский </a:t>
            </a:r>
            <a:r>
              <a:rPr lang="ru-RU" sz="15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ГУФКСиТ</a:t>
            </a:r>
            <a:r>
              <a:rPr lang="ru-RU" sz="15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» (г. Казань)</a:t>
            </a:r>
          </a:p>
          <a:p>
            <a:pPr marL="257060" indent="-257060" algn="just" defTabSz="685478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15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Автор более 180 научных и учебно-методических работ</a:t>
            </a:r>
          </a:p>
          <a:p>
            <a:pPr marL="257060" indent="-257060" algn="just" defTabSz="685478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15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Участник движения</a:t>
            </a:r>
            <a:r>
              <a:rPr lang="ru-RU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Специальной Олимпиады России (организатор фитнес-станций, волонтер)</a:t>
            </a:r>
          </a:p>
          <a:p>
            <a:pPr marL="257060" indent="-257060" algn="just" defTabSz="685478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15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Физкультурно-оздоровительный </a:t>
            </a:r>
            <a:r>
              <a:rPr lang="ru-RU" sz="1500" dirty="0" smtClean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технолог</a:t>
            </a:r>
          </a:p>
          <a:p>
            <a:pPr marL="257060" indent="-257060" algn="just" defTabSz="685478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1500" dirty="0" smtClean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Спортивный психолог</a:t>
            </a:r>
          </a:p>
          <a:p>
            <a:pPr marL="257060" indent="-257060" algn="just" defTabSz="685478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"/>
            </a:pPr>
            <a:endParaRPr lang="ru-RU" sz="1500" dirty="0">
              <a:solidFill>
                <a:prstClr val="black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55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4555" y="131310"/>
            <a:ext cx="6346209" cy="666920"/>
          </a:xfrm>
        </p:spPr>
        <p:txBody>
          <a:bodyPr/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ОБЩЕНИЕ – это </a:t>
            </a:r>
            <a:br>
              <a:rPr lang="ru-RU" sz="2400" dirty="0" smtClean="0">
                <a:latin typeface="Arial Black" panose="020B0A04020102020204" pitchFamily="34" charset="0"/>
              </a:rPr>
            </a:br>
            <a:r>
              <a:rPr lang="ru-RU" sz="2400" dirty="0" smtClean="0">
                <a:latin typeface="Arial Black" panose="020B0A04020102020204" pitchFamily="34" charset="0"/>
              </a:rPr>
              <a:t>двусторонний процесс!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430126" y="4629225"/>
            <a:ext cx="499988" cy="376226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F2AD6EC-19CF-4823-ACE6-C4C0B28DA4C2}" type="slidenum">
              <a:rPr lang="ru-RU" smtClean="0">
                <a:solidFill>
                  <a:schemeClr val="bg1"/>
                </a:solidFill>
              </a:rPr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2" name="Google Shape;360;p42"/>
          <p:cNvSpPr txBox="1">
            <a:spLocks/>
          </p:cNvSpPr>
          <p:nvPr/>
        </p:nvSpPr>
        <p:spPr>
          <a:xfrm>
            <a:off x="1493324" y="1048418"/>
            <a:ext cx="6048672" cy="30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3100" b="0" i="0" u="none" strike="noStrike" cap="none">
                <a:solidFill>
                  <a:schemeClr val="dk2"/>
                </a:solidFill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 lang="ru-RU" sz="15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846" y="985047"/>
            <a:ext cx="4362267" cy="28905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0" name="Овал 59"/>
          <p:cNvSpPr/>
          <p:nvPr/>
        </p:nvSpPr>
        <p:spPr>
          <a:xfrm>
            <a:off x="143302" y="767219"/>
            <a:ext cx="1817779" cy="77839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89" rIns="68553" bIns="34289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ЗНАЯ как общаться</a:t>
            </a: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oogle Shape;1596;p80"/>
          <p:cNvGrpSpPr/>
          <p:nvPr/>
        </p:nvGrpSpPr>
        <p:grpSpPr>
          <a:xfrm rot="12423667" flipH="1">
            <a:off x="2001840" y="1186315"/>
            <a:ext cx="343029" cy="505240"/>
            <a:chOff x="4660325" y="1866850"/>
            <a:chExt cx="68350" cy="58100"/>
          </a:xfrm>
          <a:solidFill>
            <a:schemeClr val="accent1">
              <a:lumMod val="75000"/>
            </a:schemeClr>
          </a:solidFill>
        </p:grpSpPr>
        <p:sp>
          <p:nvSpPr>
            <p:cNvPr id="62" name="Google Shape;1597;p80"/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1598;p80"/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4" name="Google Shape;1596;p80"/>
          <p:cNvGrpSpPr/>
          <p:nvPr/>
        </p:nvGrpSpPr>
        <p:grpSpPr>
          <a:xfrm rot="418173" flipH="1">
            <a:off x="6694917" y="1413448"/>
            <a:ext cx="343029" cy="505240"/>
            <a:chOff x="4660325" y="1866850"/>
            <a:chExt cx="68350" cy="58100"/>
          </a:xfrm>
          <a:solidFill>
            <a:schemeClr val="accent1">
              <a:lumMod val="75000"/>
            </a:schemeClr>
          </a:solidFill>
        </p:grpSpPr>
        <p:sp>
          <p:nvSpPr>
            <p:cNvPr id="65" name="Google Shape;1597;p80"/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1598;p80"/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7" name="Овал 66"/>
          <p:cNvSpPr/>
          <p:nvPr/>
        </p:nvSpPr>
        <p:spPr>
          <a:xfrm>
            <a:off x="7106473" y="1394503"/>
            <a:ext cx="1817779" cy="77839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89" rIns="68553" bIns="34289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нами ЗАХОТЯТ общаться!</a:t>
            </a: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82" y="3147814"/>
            <a:ext cx="8161734" cy="188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02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95485"/>
            <a:ext cx="5112568" cy="47143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ОБЩИЕ ПРАВИЛА ОБЩЕНИЯ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7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F2AD6EC-19CF-4823-ACE6-C4C0B28DA4C2}" type="slidenum">
              <a:rPr lang="ru-RU" smtClean="0">
                <a:solidFill>
                  <a:schemeClr val="bg1"/>
                </a:solidFill>
              </a:rPr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2" name="Google Shape;360;p42"/>
          <p:cNvSpPr txBox="1">
            <a:spLocks/>
          </p:cNvSpPr>
          <p:nvPr/>
        </p:nvSpPr>
        <p:spPr>
          <a:xfrm>
            <a:off x="1493324" y="1048418"/>
            <a:ext cx="6048672" cy="30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3100" b="0" i="0" u="none" strike="noStrike" cap="none">
                <a:solidFill>
                  <a:schemeClr val="dk2"/>
                </a:solidFill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 lang="ru-RU" sz="15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4287" y="771560"/>
            <a:ext cx="4044759" cy="860156"/>
          </a:xfrm>
          <a:prstGeom prst="roundRect">
            <a:avLst/>
          </a:prstGeom>
          <a:solidFill>
            <a:srgbClr val="FFFFCC"/>
          </a:solidFill>
          <a:ln w="635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lIns="91414" tIns="45707" rIns="91414" bIns="45707" rtlCol="0" anchor="ctr"/>
          <a:lstStyle/>
          <a:p>
            <a:pPr algn="ctr" defTabSz="914063"/>
            <a:r>
              <a:rPr lang="ru-RU" sz="1600" b="1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ВОСПРИНИМАТЬ КАК СЕБЕ РАВНОГО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4287" y="1779674"/>
            <a:ext cx="4044760" cy="1014640"/>
          </a:xfrm>
          <a:prstGeom prst="roundRect">
            <a:avLst/>
          </a:prstGeom>
          <a:solidFill>
            <a:srgbClr val="FFFFCC"/>
          </a:solidFill>
          <a:ln w="635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lIns="91414" tIns="45707" rIns="91414" bIns="45707" rtlCol="0" anchor="ctr"/>
          <a:lstStyle/>
          <a:p>
            <a:pPr algn="ctr" defTabSz="914063"/>
            <a:r>
              <a:rPr lang="ru-RU" sz="1600" b="1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НЕ НАВЯЗЫВАТЬ СВОЮ ПОМОЩЬ БЕЗ РАЗРЕШЕНИЯ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4287" y="2978558"/>
            <a:ext cx="4058146" cy="1577637"/>
          </a:xfrm>
          <a:prstGeom prst="roundRect">
            <a:avLst/>
          </a:prstGeom>
          <a:solidFill>
            <a:srgbClr val="FFFFCC"/>
          </a:solidFill>
          <a:ln w="635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lIns="91414" tIns="45707" rIns="91414" bIns="45707" rtlCol="0" anchor="ctr"/>
          <a:lstStyle/>
          <a:p>
            <a:pPr algn="ctr" defTabSz="914063"/>
            <a:r>
              <a:rPr lang="ru-RU" sz="1800" b="1" dirty="0"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!</a:t>
            </a:r>
            <a:r>
              <a:rPr lang="ru-RU" sz="1600" b="1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НЕ УПОТРЕБЛЯТЬ ТАКИЕ СЛОВА КАК: НОРМАЛЬНЫЙ, </a:t>
            </a:r>
          </a:p>
          <a:p>
            <a:pPr algn="ctr" defTabSz="914063"/>
            <a:r>
              <a:rPr lang="ru-RU" sz="1600" b="1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УМСТВЕННО ОТСТАЛЫЙ, </a:t>
            </a:r>
          </a:p>
          <a:p>
            <a:pPr algn="ctr" defTabSz="914063"/>
            <a:r>
              <a:rPr lang="ru-RU" sz="1600" b="1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ДАУН, НЕНОРМАЛЬНЫЙ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18890" y="770447"/>
            <a:ext cx="3841418" cy="860156"/>
          </a:xfrm>
          <a:prstGeom prst="roundRect">
            <a:avLst/>
          </a:prstGeom>
          <a:solidFill>
            <a:srgbClr val="FFFFCC"/>
          </a:solidFill>
          <a:ln w="635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lIns="91414" tIns="45707" rIns="91414" bIns="45707" rtlCol="0" anchor="ctr"/>
          <a:lstStyle/>
          <a:p>
            <a:pPr algn="ctr" defTabSz="914063"/>
            <a:r>
              <a:rPr lang="ru-RU" sz="1600" b="1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ОБРАЩАТЬСЯ ПО ИМЕНИ, ИСПОЛЬЗОВАТЬ ПРИВЕТСТВЕННЫЕ  ЖЕСТЫ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18890" y="1779673"/>
            <a:ext cx="3841418" cy="1014641"/>
          </a:xfrm>
          <a:prstGeom prst="roundRect">
            <a:avLst/>
          </a:prstGeom>
          <a:solidFill>
            <a:srgbClr val="FFFFCC"/>
          </a:solidFill>
          <a:ln w="635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lIns="91414" tIns="45707" rIns="91414" bIns="45707" rtlCol="0" anchor="ctr"/>
          <a:lstStyle/>
          <a:p>
            <a:pPr algn="ctr" defTabSz="914063"/>
            <a:r>
              <a:rPr lang="ru-RU" sz="1600" b="1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УЧИТЫВАТЬ, ЧТО ОДНИ СЛИШКОМ ОБЩИТЕЛЬНЫЕ, ДРУГИЕ НАОБОРОТ  ЗАМКНУТЫЕ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32752" y="2978579"/>
            <a:ext cx="3841418" cy="1577616"/>
          </a:xfrm>
          <a:prstGeom prst="roundRect">
            <a:avLst/>
          </a:prstGeom>
          <a:solidFill>
            <a:srgbClr val="FFFFCC"/>
          </a:solidFill>
          <a:ln w="635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lIns="91414" tIns="45707" rIns="91414" bIns="45707" rtlCol="0" anchor="ctr"/>
          <a:lstStyle/>
          <a:p>
            <a:pPr algn="ctr" defTabSz="914063"/>
            <a:r>
              <a:rPr lang="ru-RU" sz="1600" b="1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СЛИШКОМ НЕ ОПЕКАТЬ, ДАТЬ ВОЗМОЖНОСТЬ ПРОЯВЛЯТЬ САМОСТОЯТЕЛЬНОСТЬ </a:t>
            </a:r>
          </a:p>
        </p:txBody>
      </p:sp>
    </p:spTree>
    <p:extLst>
      <p:ext uri="{BB962C8B-B14F-4D97-AF65-F5344CB8AC3E}">
        <p14:creationId xmlns:p14="http://schemas.microsoft.com/office/powerpoint/2010/main" val="388887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67494"/>
            <a:ext cx="5184576" cy="432545"/>
          </a:xfrm>
        </p:spPr>
        <p:txBody>
          <a:bodyPr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ОБЩИЕ ПРАВИЛА ОБЩЕНИЯ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56958" y="4602900"/>
            <a:ext cx="486966" cy="376226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F2AD6EC-19CF-4823-ACE6-C4C0B28DA4C2}" type="slidenum">
              <a:rPr lang="ru-RU" smtClean="0">
                <a:solidFill>
                  <a:schemeClr val="bg1"/>
                </a:solidFill>
              </a:rPr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2" name="Google Shape;360;p42"/>
          <p:cNvSpPr txBox="1">
            <a:spLocks/>
          </p:cNvSpPr>
          <p:nvPr/>
        </p:nvSpPr>
        <p:spPr>
          <a:xfrm>
            <a:off x="1493324" y="1048418"/>
            <a:ext cx="6048672" cy="30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3100" b="0" i="0" u="none" strike="noStrike" cap="none">
                <a:solidFill>
                  <a:schemeClr val="dk2"/>
                </a:solidFill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 lang="ru-RU" sz="15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7985" y="863680"/>
            <a:ext cx="3815983" cy="2350365"/>
          </a:xfrm>
          <a:prstGeom prst="roundRect">
            <a:avLst/>
          </a:prstGeom>
          <a:solidFill>
            <a:srgbClr val="FFFFCC"/>
          </a:solidFill>
          <a:ln w="635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lIns="91414" tIns="45707" rIns="91414" bIns="45707" rtlCol="0" anchor="ctr"/>
          <a:lstStyle/>
          <a:p>
            <a:pPr algn="ctr" defTabSz="914063"/>
            <a:r>
              <a:rPr lang="ru-RU" sz="1600" b="1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ВЫРАЖЕНИЕ ЛИЦА И ТОН ГОЛОСА МАКСИМАЛЬНО:</a:t>
            </a:r>
          </a:p>
          <a:p>
            <a:pPr algn="ctr" defTabSz="914063"/>
            <a:r>
              <a:rPr lang="ru-RU" sz="1600" b="1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доброжелательные; приветливые; теплые; без раздражения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55976" y="894390"/>
            <a:ext cx="4058146" cy="2350366"/>
          </a:xfrm>
          <a:prstGeom prst="roundRect">
            <a:avLst/>
          </a:prstGeom>
          <a:solidFill>
            <a:srgbClr val="FFFFCC"/>
          </a:solidFill>
          <a:ln w="635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lIns="91414" tIns="45707" rIns="91414" bIns="45707" rtlCol="0" anchor="ctr"/>
          <a:lstStyle/>
          <a:p>
            <a:pPr algn="ctr" defTabSz="914063"/>
            <a:r>
              <a:rPr lang="ru-RU" sz="1800" b="1" dirty="0"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!</a:t>
            </a:r>
            <a:r>
              <a:rPr lang="ru-RU" sz="1600" b="1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 В ЛЕКСИКЕ ИЗБЕГАТЬ УПОТРЕБЛЕНИЕ:</a:t>
            </a:r>
            <a:br>
              <a:rPr lang="ru-RU" sz="1600" b="1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*</a:t>
            </a:r>
            <a:r>
              <a:rPr lang="ru-RU" sz="12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приказных фраз</a:t>
            </a:r>
            <a:br>
              <a:rPr lang="ru-RU" sz="12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2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*повелительного наклонения</a:t>
            </a:r>
            <a:br>
              <a:rPr lang="ru-RU" sz="12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2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*слов: должен, обязан, давай, быстрей</a:t>
            </a:r>
            <a:br>
              <a:rPr lang="ru-RU" sz="12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2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*местоимений я, ты</a:t>
            </a:r>
            <a:br>
              <a:rPr lang="ru-RU" sz="12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Желательно включать:</a:t>
            </a:r>
            <a:br>
              <a:rPr lang="ru-RU" sz="1600" b="1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600" b="1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*</a:t>
            </a:r>
            <a:r>
              <a:rPr lang="ru-RU" sz="12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сослагательное наклонение</a:t>
            </a:r>
            <a:br>
              <a:rPr lang="ru-RU" sz="12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12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*местоимение </a:t>
            </a: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мы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4374" y="3298546"/>
            <a:ext cx="8035119" cy="1680580"/>
          </a:xfrm>
          <a:prstGeom prst="roundRect">
            <a:avLst/>
          </a:prstGeom>
          <a:solidFill>
            <a:srgbClr val="FFFFCC"/>
          </a:solidFill>
          <a:ln w="635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lIns="91414" tIns="45707" rIns="91414" bIns="45707" rtlCol="0" anchor="ctr"/>
          <a:lstStyle/>
          <a:p>
            <a:pPr algn="ctr" defTabSz="914108">
              <a:defRPr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ПОМНИТЬ!</a:t>
            </a:r>
          </a:p>
          <a:p>
            <a:pPr marL="257175" indent="-257175" defTabSz="914108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говорить без  иронии и насмешек, не подшучивать</a:t>
            </a:r>
          </a:p>
          <a:p>
            <a:pPr marL="257175" indent="-257175" defTabSz="914108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избегать постоянных замечаний, крика</a:t>
            </a:r>
          </a:p>
          <a:p>
            <a:pPr marL="257175" indent="-257175" defTabSz="914108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быть вежливым, участливым, искренне заинтересованным</a:t>
            </a:r>
          </a:p>
          <a:p>
            <a:pPr marL="257175" indent="-257175" defTabSz="914108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 торопить и не подгонять</a:t>
            </a:r>
          </a:p>
          <a:p>
            <a:pPr marL="257175" indent="-257175" defTabSz="914108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чаще высказывать одобрение, похвалу</a:t>
            </a:r>
          </a:p>
          <a:p>
            <a:pPr marL="257175" indent="-257175" defTabSz="914108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показывать эмоциональное приятие</a:t>
            </a:r>
            <a:endParaRPr lang="ru-RU" sz="16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3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23478"/>
            <a:ext cx="4896544" cy="432047"/>
          </a:xfrm>
        </p:spPr>
        <p:txBody>
          <a:bodyPr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ОБЩЕСТВЕННЫЕ МЕСТА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7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F2AD6EC-19CF-4823-ACE6-C4C0B28DA4C2}" type="slidenum">
              <a:rPr lang="ru-RU" smtClean="0">
                <a:solidFill>
                  <a:schemeClr val="bg1"/>
                </a:solidFill>
              </a:rPr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2" name="Google Shape;360;p42"/>
          <p:cNvSpPr txBox="1">
            <a:spLocks/>
          </p:cNvSpPr>
          <p:nvPr/>
        </p:nvSpPr>
        <p:spPr>
          <a:xfrm>
            <a:off x="1493324" y="1048418"/>
            <a:ext cx="6048672" cy="30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3100" b="0" i="0" u="none" strike="noStrike" cap="none">
                <a:solidFill>
                  <a:schemeClr val="dk2"/>
                </a:solidFill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 lang="ru-RU" sz="15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grpSp>
        <p:nvGrpSpPr>
          <p:cNvPr id="8" name="Google Shape;1802;p80"/>
          <p:cNvGrpSpPr/>
          <p:nvPr/>
        </p:nvGrpSpPr>
        <p:grpSpPr>
          <a:xfrm>
            <a:off x="225189" y="651431"/>
            <a:ext cx="4554940" cy="541536"/>
            <a:chOff x="4411970" y="1801825"/>
            <a:chExt cx="734586" cy="409262"/>
          </a:xfrm>
          <a:solidFill>
            <a:schemeClr val="accent1">
              <a:lumMod val="75000"/>
            </a:schemeClr>
          </a:solidFill>
        </p:grpSpPr>
        <p:sp>
          <p:nvSpPr>
            <p:cNvPr id="9" name="Google Shape;1803;p80"/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ru-RU" dirty="0" smtClean="0"/>
                <a:t>риск</a:t>
              </a:r>
              <a:endParaRPr dirty="0"/>
            </a:p>
          </p:txBody>
        </p:sp>
        <p:sp>
          <p:nvSpPr>
            <p:cNvPr id="10" name="Google Shape;1804;p80"/>
            <p:cNvSpPr/>
            <p:nvPr/>
          </p:nvSpPr>
          <p:spPr>
            <a:xfrm>
              <a:off x="4411970" y="1801825"/>
              <a:ext cx="734586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2100" dirty="0">
                  <a:solidFill>
                    <a:schemeClr val="bg1"/>
                  </a:solidFill>
                  <a:latin typeface="Arial Black" pitchFamily="34" charset="0"/>
                  <a:ea typeface="Commissioner ExtraBold"/>
                  <a:cs typeface="Commissioner ExtraBold"/>
                </a:rPr>
                <a:t>РИСКИ</a:t>
              </a:r>
              <a:endParaRPr sz="2100" dirty="0">
                <a:solidFill>
                  <a:schemeClr val="bg1"/>
                </a:solidFill>
                <a:latin typeface="Arial Black" pitchFamily="34" charset="0"/>
                <a:ea typeface="Commissioner ExtraBold"/>
                <a:cs typeface="Commissioner ExtraBold"/>
              </a:endParaRPr>
            </a:p>
          </p:txBody>
        </p:sp>
      </p:grpSp>
      <p:grpSp>
        <p:nvGrpSpPr>
          <p:cNvPr id="11" name="Google Shape;1802;p80"/>
          <p:cNvGrpSpPr/>
          <p:nvPr/>
        </p:nvGrpSpPr>
        <p:grpSpPr>
          <a:xfrm>
            <a:off x="5009908" y="656900"/>
            <a:ext cx="3680303" cy="541536"/>
            <a:chOff x="4411970" y="1801825"/>
            <a:chExt cx="734586" cy="409262"/>
          </a:xfrm>
          <a:solidFill>
            <a:schemeClr val="accent1">
              <a:lumMod val="75000"/>
            </a:schemeClr>
          </a:solidFill>
        </p:grpSpPr>
        <p:sp>
          <p:nvSpPr>
            <p:cNvPr id="12" name="Google Shape;1803;p80"/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ru-RU" dirty="0" smtClean="0"/>
                <a:t>риск</a:t>
              </a:r>
              <a:endParaRPr dirty="0"/>
            </a:p>
          </p:txBody>
        </p:sp>
        <p:sp>
          <p:nvSpPr>
            <p:cNvPr id="13" name="Google Shape;1804;p80"/>
            <p:cNvSpPr/>
            <p:nvPr/>
          </p:nvSpPr>
          <p:spPr>
            <a:xfrm>
              <a:off x="4411970" y="1801825"/>
              <a:ext cx="734586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2100" dirty="0">
                  <a:solidFill>
                    <a:schemeClr val="bg1"/>
                  </a:solidFill>
                  <a:latin typeface="Arial Black" pitchFamily="34" charset="0"/>
                  <a:ea typeface="Commissioner ExtraBold"/>
                  <a:cs typeface="Commissioner ExtraBold"/>
                </a:rPr>
                <a:t>РЕКОМЕНДАЦИИ</a:t>
              </a:r>
              <a:endParaRPr sz="2100" dirty="0">
                <a:solidFill>
                  <a:schemeClr val="bg1"/>
                </a:solidFill>
                <a:latin typeface="Arial Black" pitchFamily="34" charset="0"/>
                <a:ea typeface="Commissioner ExtraBold"/>
                <a:cs typeface="Commissioner ExtraBold"/>
              </a:endParaRPr>
            </a:p>
          </p:txBody>
        </p:sp>
      </p:grp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68688"/>
              </p:ext>
            </p:extLst>
          </p:nvPr>
        </p:nvGraphicFramePr>
        <p:xfrm>
          <a:off x="214953" y="1198437"/>
          <a:ext cx="8485495" cy="33454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{E8B1032C-EA38-4F05-BA0D-38AFFFC7BED3}</a:tableStyleId>
              </a:tblPr>
              <a:tblGrid>
                <a:gridCol w="4650938"/>
                <a:gridCol w="3834557"/>
              </a:tblGrid>
              <a:tr h="1002266">
                <a:tc>
                  <a:txBody>
                    <a:bodyPr/>
                    <a:lstStyle/>
                    <a:p>
                      <a:pPr marL="0" marR="0" lvl="0" indent="0" algn="just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ТРАНСПОРТЕ</a:t>
                      </a: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Необходимо помнить, что громкая музыка, повышение голоса может поднять эмоциональный фон, либо вызвать нервную реакцию, излишне возбудить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 </a:t>
                      </a:r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Слушать спокойную музыку, убавить громкость или предложить слушать музыку в наушниках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7290">
                <a:tc>
                  <a:txBody>
                    <a:bodyPr/>
                    <a:lstStyle/>
                    <a:p>
                      <a:pPr algn="just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СТОЛОВОЙ: </a:t>
                      </a:r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Могут долго принимать пищу, вести себя нестандартно, пересаживаться с одного стола за другой с посудой и едой, не убрать за собой посуду. </a:t>
                      </a:r>
                    </a:p>
                    <a:p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торопить, корректно сделать замечание, целенаправленно по проступку, не задевая личность.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Предложить помочь убрать посуду. В случае отказа не настаивать.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5860">
                <a:tc>
                  <a:txBody>
                    <a:bodyPr/>
                    <a:lstStyle/>
                    <a:p>
                      <a:pPr algn="just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ГОСТИНИЦЕ: </a:t>
                      </a:r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Возможна порча гостиничного или личного имущества по причине эмоциональных особенностей людей</a:t>
                      </a:r>
                      <a:r>
                        <a:rPr lang="ru-RU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инвалидностью. Присутствие навязчивого поведения, постоянное желание кушать, гулять и спать</a:t>
                      </a:r>
                      <a:endParaRPr lang="ru-RU" sz="1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Необходимо регулярно напоминать о правилах проживания и сохранности имущества</a:t>
                      </a:r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76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254" y="1"/>
            <a:ext cx="5803710" cy="666920"/>
          </a:xfrm>
          <a:solidFill>
            <a:schemeClr val="bg1"/>
          </a:solidFill>
        </p:spPr>
        <p:txBody>
          <a:bodyPr/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Правила общения с человеком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сенсорными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нарушениями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7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F2AD6EC-19CF-4823-ACE6-C4C0B28DA4C2}" type="slidenum">
              <a:rPr lang="ru-RU" smtClean="0">
                <a:solidFill>
                  <a:schemeClr val="bg1"/>
                </a:solidFill>
              </a:rPr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14" name="Google Shape;1780;p80"/>
          <p:cNvGrpSpPr/>
          <p:nvPr/>
        </p:nvGrpSpPr>
        <p:grpSpPr>
          <a:xfrm>
            <a:off x="5678431" y="273181"/>
            <a:ext cx="3270443" cy="582608"/>
            <a:chOff x="4411970" y="2200999"/>
            <a:chExt cx="762033" cy="167425"/>
          </a:xfrm>
          <a:solidFill>
            <a:srgbClr val="116348"/>
          </a:solidFill>
        </p:grpSpPr>
        <p:sp>
          <p:nvSpPr>
            <p:cNvPr id="15" name="Google Shape;1781;p80"/>
            <p:cNvSpPr/>
            <p:nvPr/>
          </p:nvSpPr>
          <p:spPr>
            <a:xfrm>
              <a:off x="4411970" y="2200999"/>
              <a:ext cx="152659" cy="167425"/>
            </a:xfrm>
            <a:custGeom>
              <a:avLst/>
              <a:gdLst/>
              <a:ahLst/>
              <a:cxnLst/>
              <a:rect l="l" t="t" r="r" b="b"/>
              <a:pathLst>
                <a:path w="4789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90000"/>
                  <a:lumOff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ru-RU" sz="18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</a:t>
              </a:r>
              <a:endParaRPr sz="18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6" name="Google Shape;1782;p80"/>
            <p:cNvSpPr/>
            <p:nvPr/>
          </p:nvSpPr>
          <p:spPr>
            <a:xfrm>
              <a:off x="4558175" y="2200999"/>
              <a:ext cx="615828" cy="167425"/>
            </a:xfrm>
            <a:custGeom>
              <a:avLst/>
              <a:gdLst/>
              <a:ahLst/>
              <a:cxnLst/>
              <a:rect l="l" t="t" r="r" b="b"/>
              <a:pathLst>
                <a:path w="13170" h="3708" extrusionOk="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bg2">
                  <a:lumMod val="90000"/>
                  <a:lumOff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Нарушение слуха</a:t>
              </a:r>
              <a:endParaRPr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703" y="1988219"/>
            <a:ext cx="3340298" cy="153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70609004"/>
              </p:ext>
            </p:extLst>
          </p:nvPr>
        </p:nvGraphicFramePr>
        <p:xfrm>
          <a:off x="-324544" y="855789"/>
          <a:ext cx="7574368" cy="4237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0576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254" y="1"/>
            <a:ext cx="5803710" cy="666920"/>
          </a:xfrm>
          <a:solidFill>
            <a:schemeClr val="bg1"/>
          </a:solidFill>
        </p:spPr>
        <p:txBody>
          <a:bodyPr/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Правила общения с человеком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 сенсорными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нарушениями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7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F2AD6EC-19CF-4823-ACE6-C4C0B28DA4C2}" type="slidenum">
              <a:rPr lang="ru-RU" smtClean="0">
                <a:solidFill>
                  <a:schemeClr val="bg1"/>
                </a:solidFill>
              </a:rPr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14" name="Google Shape;1780;p80"/>
          <p:cNvGrpSpPr/>
          <p:nvPr/>
        </p:nvGrpSpPr>
        <p:grpSpPr>
          <a:xfrm>
            <a:off x="5585319" y="123478"/>
            <a:ext cx="3270443" cy="504056"/>
            <a:chOff x="4411970" y="2200999"/>
            <a:chExt cx="762033" cy="167425"/>
          </a:xfrm>
          <a:solidFill>
            <a:schemeClr val="accent1">
              <a:lumMod val="75000"/>
            </a:schemeClr>
          </a:solidFill>
        </p:grpSpPr>
        <p:sp>
          <p:nvSpPr>
            <p:cNvPr id="15" name="Google Shape;1781;p80"/>
            <p:cNvSpPr/>
            <p:nvPr/>
          </p:nvSpPr>
          <p:spPr>
            <a:xfrm>
              <a:off x="4411970" y="2200999"/>
              <a:ext cx="152659" cy="167425"/>
            </a:xfrm>
            <a:custGeom>
              <a:avLst/>
              <a:gdLst/>
              <a:ahLst/>
              <a:cxnLst/>
              <a:rect l="l" t="t" r="r" b="b"/>
              <a:pathLst>
                <a:path w="4789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90000"/>
                  <a:lumOff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ru-RU" sz="18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</a:t>
              </a:r>
              <a:endParaRPr sz="18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6" name="Google Shape;1782;p80"/>
            <p:cNvSpPr/>
            <p:nvPr/>
          </p:nvSpPr>
          <p:spPr>
            <a:xfrm>
              <a:off x="4558175" y="2200999"/>
              <a:ext cx="615828" cy="167425"/>
            </a:xfrm>
            <a:custGeom>
              <a:avLst/>
              <a:gdLst/>
              <a:ahLst/>
              <a:cxnLst/>
              <a:rect l="l" t="t" r="r" b="b"/>
              <a:pathLst>
                <a:path w="13170" h="3708" extrusionOk="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90000"/>
                  <a:lumOff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Нарушение зрения</a:t>
              </a:r>
              <a:endParaRPr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9" name="Picture 2" descr="https://psiola-center.ru/wp-content/uploads/b/2/e/b2e80d3c730da3dd247c7128fa75697b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798" y="1480673"/>
            <a:ext cx="2789371" cy="127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psiola-center.ru/wp-content/uploads/d/c/2/dc2e4e87491e514700e0f37feb319b7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798" y="2727747"/>
            <a:ext cx="2789371" cy="120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663391388"/>
              </p:ext>
            </p:extLst>
          </p:nvPr>
        </p:nvGraphicFramePr>
        <p:xfrm>
          <a:off x="81887" y="660616"/>
          <a:ext cx="6089394" cy="4068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7725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"/>
            <a:ext cx="6408712" cy="66692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Правила общения с человеком с 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интеллектуальными нарушениями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7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F2AD6EC-19CF-4823-ACE6-C4C0B28DA4C2}" type="slidenum">
              <a:rPr lang="ru-RU" smtClean="0">
                <a:solidFill>
                  <a:schemeClr val="bg1"/>
                </a:solidFill>
              </a:rPr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978" y="704935"/>
            <a:ext cx="7624784" cy="40564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8" tIns="45704" rIns="91408" bIns="45704">
            <a:spAutoFit/>
          </a:bodyPr>
          <a:lstStyle/>
          <a:p>
            <a:pPr marL="214313" indent="-214313" algn="just" defTabSz="913995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 взаимодействии с человеком с когнитивными (интеллектуальными) нарушениями необходимо смотреть в лицо собеседнику, поддерживая визуальный контакт </a:t>
            </a:r>
          </a:p>
          <a:p>
            <a:pPr marL="214313" indent="-214313" algn="just" defTabSz="913995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следует проявить терпение, такт, внимательно относиться к собеседнику</a:t>
            </a:r>
          </a:p>
          <a:p>
            <a:pPr marL="214313" indent="-214313" algn="just" defTabSz="913995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используйте простые, понятные формулировки. Если нужно, говорите медленнее, но не громче. </a:t>
            </a:r>
          </a:p>
          <a:p>
            <a:pPr marL="214313" indent="-214313" algn="just" defTabSz="913995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общайтесь на равных. Избегайте высокомерной манеры разговора</a:t>
            </a:r>
          </a:p>
          <a:p>
            <a:pPr marL="214313" indent="-214313" algn="just" defTabSz="913995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если человек, имеющий интеллектуальные нарушения, расстроен, следует спокойно спросить  его, чем ему помочь</a:t>
            </a:r>
          </a:p>
          <a:p>
            <a:pPr marL="214313" indent="-214313" algn="just" defTabSz="913995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устанавливайте границы. Не оставляйте плохое поведение без внимания. Вы же не позволяете человеку без интеллектуальных нарушений пренебрегать правилами поведения.</a:t>
            </a:r>
          </a:p>
          <a:p>
            <a:pPr marL="214313" indent="-214313" algn="just" defTabSz="913995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интересуйтесь их мнением и позволяйте его выражать. Не отвечайте за них, позвольте сформулировать собственные мысли.</a:t>
            </a:r>
          </a:p>
          <a:p>
            <a:pPr marL="214313" indent="-214313" algn="just" defTabSz="913995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будьте готовы отвечать на большое количество вопросов. </a:t>
            </a:r>
          </a:p>
          <a:p>
            <a:pPr marL="214313" indent="-214313" algn="just" defTabSz="913995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получайте удовольствие от общения. Будьте готовы к тому, что они очень непосредственные, прямолинейные и открытые люди.</a:t>
            </a:r>
          </a:p>
        </p:txBody>
      </p:sp>
    </p:spTree>
    <p:extLst>
      <p:ext uri="{BB962C8B-B14F-4D97-AF65-F5344CB8AC3E}">
        <p14:creationId xmlns:p14="http://schemas.microsoft.com/office/powerpoint/2010/main" val="152472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d Energy Supplier Pitch Deck by Slidesgo">
  <a:themeElements>
    <a:clrScheme name="Simple Light">
      <a:dk1>
        <a:srgbClr val="2E3338"/>
      </a:dk1>
      <a:lt1>
        <a:srgbClr val="F6EFDC"/>
      </a:lt1>
      <a:dk2>
        <a:srgbClr val="164A4A"/>
      </a:dk2>
      <a:lt2>
        <a:srgbClr val="3F4853"/>
      </a:lt2>
      <a:accent1>
        <a:srgbClr val="81B5A8"/>
      </a:accent1>
      <a:accent2>
        <a:srgbClr val="ADDBD0"/>
      </a:accent2>
      <a:accent3>
        <a:srgbClr val="454318"/>
      </a:accent3>
      <a:accent4>
        <a:srgbClr val="FFFFFF"/>
      </a:accent4>
      <a:accent5>
        <a:srgbClr val="FFFFFF"/>
      </a:accent5>
      <a:accent6>
        <a:srgbClr val="FFFFFF"/>
      </a:accent6>
      <a:hlink>
        <a:srgbClr val="2E33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3676</TotalTime>
  <Words>662</Words>
  <Application>Microsoft Office PowerPoint</Application>
  <PresentationFormat>Экран (16:9)</PresentationFormat>
  <Paragraphs>104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Calibri</vt:lpstr>
      <vt:lpstr>Arial Narrow</vt:lpstr>
      <vt:lpstr>Barlow SemiBold</vt:lpstr>
      <vt:lpstr>Times New Roman</vt:lpstr>
      <vt:lpstr>Wingdings</vt:lpstr>
      <vt:lpstr>Arial Black</vt:lpstr>
      <vt:lpstr>Syne</vt:lpstr>
      <vt:lpstr>Commissioner ExtraBold</vt:lpstr>
      <vt:lpstr>Commissioner</vt:lpstr>
      <vt:lpstr>Wind Energy Supplier Pitch Deck by Slidesgo</vt:lpstr>
      <vt:lpstr>Этика общения с инвалидами</vt:lpstr>
      <vt:lpstr>Давайте познакомимся</vt:lpstr>
      <vt:lpstr>ОБЩЕНИЕ – это  двусторонний процесс!</vt:lpstr>
      <vt:lpstr>ОБЩИЕ ПРАВИЛА ОБЩЕНИЯ</vt:lpstr>
      <vt:lpstr>ОБЩИЕ ПРАВИЛА ОБЩЕНИЯ</vt:lpstr>
      <vt:lpstr>ОБЩЕСТВЕННЫЕ МЕСТА</vt:lpstr>
      <vt:lpstr>Правила общения с человеком  с сенсорными нарушениями</vt:lpstr>
      <vt:lpstr>Правила общения с человеком  с сенсорными нарушениями</vt:lpstr>
      <vt:lpstr>Правила общения с человеком с  интеллектуальными нарушениями</vt:lpstr>
      <vt:lpstr>УСТАНОВЛЕНИЕ ЭМОЦИОНАЛЬНОГО КОНТАКТА – ГЛАВНЫЙ ПОМОЩНИК</vt:lpstr>
      <vt:lpstr>Этика общения с инвалидами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знаний по социально-спортивному сопровождению лиц с ментальными и иными нарушениями</dc:title>
  <dc:creator>Преподаватель</dc:creator>
  <cp:lastModifiedBy>Бурцева Евгения Валентиновна</cp:lastModifiedBy>
  <cp:revision>214</cp:revision>
  <cp:lastPrinted>2023-09-19T14:18:21Z</cp:lastPrinted>
  <dcterms:modified xsi:type="dcterms:W3CDTF">2024-04-03T08:42:35Z</dcterms:modified>
</cp:coreProperties>
</file>